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514" r:id="rId5"/>
    <p:sldId id="529" r:id="rId6"/>
    <p:sldId id="530" r:id="rId7"/>
    <p:sldId id="473" r:id="rId8"/>
    <p:sldId id="474" r:id="rId9"/>
    <p:sldId id="480" r:id="rId10"/>
    <p:sldId id="482" r:id="rId11"/>
    <p:sldId id="481" r:id="rId12"/>
    <p:sldId id="516" r:id="rId13"/>
    <p:sldId id="517" r:id="rId14"/>
    <p:sldId id="518" r:id="rId15"/>
    <p:sldId id="519" r:id="rId16"/>
    <p:sldId id="526" r:id="rId17"/>
    <p:sldId id="520" r:id="rId18"/>
    <p:sldId id="521" r:id="rId19"/>
    <p:sldId id="528" r:id="rId20"/>
    <p:sldId id="522" r:id="rId21"/>
    <p:sldId id="523" r:id="rId22"/>
    <p:sldId id="524" r:id="rId23"/>
    <p:sldId id="488" r:id="rId24"/>
    <p:sldId id="527" r:id="rId25"/>
    <p:sldId id="525" r:id="rId26"/>
    <p:sldId id="477" r:id="rId27"/>
    <p:sldId id="483" r:id="rId28"/>
    <p:sldId id="487" r:id="rId29"/>
    <p:sldId id="478" r:id="rId30"/>
    <p:sldId id="484" r:id="rId31"/>
    <p:sldId id="485" r:id="rId32"/>
    <p:sldId id="486" r:id="rId33"/>
    <p:sldId id="515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F17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A7AF1-E33B-4CC9-8C73-E1162AEE8D2E}" v="135" dt="2023-05-31T18:15:08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 autoAdjust="0"/>
    <p:restoredTop sz="86406"/>
  </p:normalViewPr>
  <p:slideViewPr>
    <p:cSldViewPr snapToGrid="0" showGuides="1">
      <p:cViewPr varScale="1">
        <p:scale>
          <a:sx n="67" d="100"/>
          <a:sy n="67" d="100"/>
        </p:scale>
        <p:origin x="52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6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jzer, Robert de" userId="5e2f717f-466d-480b-8584-b573eeac6205" providerId="ADAL" clId="{972A7AF1-E33B-4CC9-8C73-E1162AEE8D2E}"/>
    <pc:docChg chg="undo custSel addSld delSld modSld sldOrd">
      <pc:chgData name="Keijzer, Robert de" userId="5e2f717f-466d-480b-8584-b573eeac6205" providerId="ADAL" clId="{972A7AF1-E33B-4CC9-8C73-E1162AEE8D2E}" dt="2023-05-31T18:16:24.012" v="245" actId="20577"/>
      <pc:docMkLst>
        <pc:docMk/>
      </pc:docMkLst>
      <pc:sldChg chg="add del">
        <pc:chgData name="Keijzer, Robert de" userId="5e2f717f-466d-480b-8584-b573eeac6205" providerId="ADAL" clId="{972A7AF1-E33B-4CC9-8C73-E1162AEE8D2E}" dt="2023-05-26T20:13:00.550" v="5" actId="47"/>
        <pc:sldMkLst>
          <pc:docMk/>
          <pc:sldMk cId="748930153" sldId="259"/>
        </pc:sldMkLst>
      </pc:sldChg>
      <pc:sldChg chg="del">
        <pc:chgData name="Keijzer, Robert de" userId="5e2f717f-466d-480b-8584-b573eeac6205" providerId="ADAL" clId="{972A7AF1-E33B-4CC9-8C73-E1162AEE8D2E}" dt="2023-05-30T18:34:46.275" v="14" actId="47"/>
        <pc:sldMkLst>
          <pc:docMk/>
          <pc:sldMk cId="1510063588" sldId="476"/>
        </pc:sldMkLst>
      </pc:sldChg>
      <pc:sldChg chg="del">
        <pc:chgData name="Keijzer, Robert de" userId="5e2f717f-466d-480b-8584-b573eeac6205" providerId="ADAL" clId="{972A7AF1-E33B-4CC9-8C73-E1162AEE8D2E}" dt="2023-05-31T17:44:00.044" v="208" actId="47"/>
        <pc:sldMkLst>
          <pc:docMk/>
          <pc:sldMk cId="2878764871" sldId="479"/>
        </pc:sldMkLst>
      </pc:sldChg>
      <pc:sldChg chg="add ord">
        <pc:chgData name="Keijzer, Robert de" userId="5e2f717f-466d-480b-8584-b573eeac6205" providerId="ADAL" clId="{972A7AF1-E33B-4CC9-8C73-E1162AEE8D2E}" dt="2023-05-30T18:34:19.911" v="13"/>
        <pc:sldMkLst>
          <pc:docMk/>
          <pc:sldMk cId="111472793" sldId="488"/>
        </pc:sldMkLst>
      </pc:sldChg>
      <pc:sldChg chg="addSp modSp add mod modAnim">
        <pc:chgData name="Keijzer, Robert de" userId="5e2f717f-466d-480b-8584-b573eeac6205" providerId="ADAL" clId="{972A7AF1-E33B-4CC9-8C73-E1162AEE8D2E}" dt="2023-05-26T19:52:32.305" v="3" actId="1076"/>
        <pc:sldMkLst>
          <pc:docMk/>
          <pc:sldMk cId="2080300461" sldId="515"/>
        </pc:sldMkLst>
        <pc:picChg chg="add mod">
          <ac:chgData name="Keijzer, Robert de" userId="5e2f717f-466d-480b-8584-b573eeac6205" providerId="ADAL" clId="{972A7AF1-E33B-4CC9-8C73-E1162AEE8D2E}" dt="2023-05-26T19:52:32.305" v="3" actId="1076"/>
          <ac:picMkLst>
            <pc:docMk/>
            <pc:sldMk cId="2080300461" sldId="515"/>
            <ac:picMk id="3" creationId="{8DFE16C2-AF96-7FAB-F936-BC3B34E162B2}"/>
          </ac:picMkLst>
        </pc:picChg>
      </pc:sldChg>
      <pc:sldChg chg="modSp add mod ord">
        <pc:chgData name="Keijzer, Robert de" userId="5e2f717f-466d-480b-8584-b573eeac6205" providerId="ADAL" clId="{972A7AF1-E33B-4CC9-8C73-E1162AEE8D2E}" dt="2023-05-30T18:34:19.911" v="13"/>
        <pc:sldMkLst>
          <pc:docMk/>
          <pc:sldMk cId="3398529238" sldId="516"/>
        </pc:sldMkLst>
        <pc:spChg chg="mod">
          <ac:chgData name="Keijzer, Robert de" userId="5e2f717f-466d-480b-8584-b573eeac6205" providerId="ADAL" clId="{972A7AF1-E33B-4CC9-8C73-E1162AEE8D2E}" dt="2023-05-26T20:13:04.375" v="6" actId="20577"/>
          <ac:spMkLst>
            <pc:docMk/>
            <pc:sldMk cId="3398529238" sldId="516"/>
            <ac:spMk id="2" creationId="{D008C044-1255-43E8-A58A-EE28656909AB}"/>
          </ac:spMkLst>
        </pc:spChg>
      </pc:sldChg>
      <pc:sldChg chg="modSp add mod ord">
        <pc:chgData name="Keijzer, Robert de" userId="5e2f717f-466d-480b-8584-b573eeac6205" providerId="ADAL" clId="{972A7AF1-E33B-4CC9-8C73-E1162AEE8D2E}" dt="2023-05-30T18:34:19.911" v="13"/>
        <pc:sldMkLst>
          <pc:docMk/>
          <pc:sldMk cId="3986663850" sldId="517"/>
        </pc:sldMkLst>
        <pc:spChg chg="mod">
          <ac:chgData name="Keijzer, Robert de" userId="5e2f717f-466d-480b-8584-b573eeac6205" providerId="ADAL" clId="{972A7AF1-E33B-4CC9-8C73-E1162AEE8D2E}" dt="2023-05-26T20:13:12.809" v="7" actId="20577"/>
          <ac:spMkLst>
            <pc:docMk/>
            <pc:sldMk cId="3986663850" sldId="517"/>
            <ac:spMk id="2" creationId="{D008C044-1255-43E8-A58A-EE28656909AB}"/>
          </ac:spMkLst>
        </pc:spChg>
      </pc:sldChg>
      <pc:sldChg chg="modSp add mod ord">
        <pc:chgData name="Keijzer, Robert de" userId="5e2f717f-466d-480b-8584-b573eeac6205" providerId="ADAL" clId="{972A7AF1-E33B-4CC9-8C73-E1162AEE8D2E}" dt="2023-05-30T18:34:19.911" v="13"/>
        <pc:sldMkLst>
          <pc:docMk/>
          <pc:sldMk cId="235608150" sldId="518"/>
        </pc:sldMkLst>
        <pc:spChg chg="mod">
          <ac:chgData name="Keijzer, Robert de" userId="5e2f717f-466d-480b-8584-b573eeac6205" providerId="ADAL" clId="{972A7AF1-E33B-4CC9-8C73-E1162AEE8D2E}" dt="2023-05-26T20:13:15.963" v="8" actId="20577"/>
          <ac:spMkLst>
            <pc:docMk/>
            <pc:sldMk cId="235608150" sldId="518"/>
            <ac:spMk id="2" creationId="{D008C044-1255-43E8-A58A-EE28656909AB}"/>
          </ac:spMkLst>
        </pc:spChg>
      </pc:sldChg>
      <pc:sldChg chg="modSp add mod ord">
        <pc:chgData name="Keijzer, Robert de" userId="5e2f717f-466d-480b-8584-b573eeac6205" providerId="ADAL" clId="{972A7AF1-E33B-4CC9-8C73-E1162AEE8D2E}" dt="2023-05-30T18:34:19.911" v="13"/>
        <pc:sldMkLst>
          <pc:docMk/>
          <pc:sldMk cId="3244582808" sldId="519"/>
        </pc:sldMkLst>
        <pc:spChg chg="mod">
          <ac:chgData name="Keijzer, Robert de" userId="5e2f717f-466d-480b-8584-b573eeac6205" providerId="ADAL" clId="{972A7AF1-E33B-4CC9-8C73-E1162AEE8D2E}" dt="2023-05-26T20:13:19.005" v="10" actId="20577"/>
          <ac:spMkLst>
            <pc:docMk/>
            <pc:sldMk cId="3244582808" sldId="519"/>
            <ac:spMk id="2" creationId="{D008C044-1255-43E8-A58A-EE28656909AB}"/>
          </ac:spMkLst>
        </pc:spChg>
      </pc:sldChg>
      <pc:sldChg chg="add ord">
        <pc:chgData name="Keijzer, Robert de" userId="5e2f717f-466d-480b-8584-b573eeac6205" providerId="ADAL" clId="{972A7AF1-E33B-4CC9-8C73-E1162AEE8D2E}" dt="2023-05-30T18:34:19.911" v="13"/>
        <pc:sldMkLst>
          <pc:docMk/>
          <pc:sldMk cId="1651514857" sldId="520"/>
        </pc:sldMkLst>
      </pc:sldChg>
      <pc:sldChg chg="add ord">
        <pc:chgData name="Keijzer, Robert de" userId="5e2f717f-466d-480b-8584-b573eeac6205" providerId="ADAL" clId="{972A7AF1-E33B-4CC9-8C73-E1162AEE8D2E}" dt="2023-05-30T18:34:19.911" v="13"/>
        <pc:sldMkLst>
          <pc:docMk/>
          <pc:sldMk cId="1854909303" sldId="521"/>
        </pc:sldMkLst>
      </pc:sldChg>
      <pc:sldChg chg="add del ord">
        <pc:chgData name="Keijzer, Robert de" userId="5e2f717f-466d-480b-8584-b573eeac6205" providerId="ADAL" clId="{972A7AF1-E33B-4CC9-8C73-E1162AEE8D2E}" dt="2023-05-31T17:45:10.573" v="212" actId="47"/>
        <pc:sldMkLst>
          <pc:docMk/>
          <pc:sldMk cId="2550931266" sldId="522"/>
        </pc:sldMkLst>
      </pc:sldChg>
      <pc:sldChg chg="add del ord">
        <pc:chgData name="Keijzer, Robert de" userId="5e2f717f-466d-480b-8584-b573eeac6205" providerId="ADAL" clId="{972A7AF1-E33B-4CC9-8C73-E1162AEE8D2E}" dt="2023-05-31T17:45:10.047" v="211" actId="47"/>
        <pc:sldMkLst>
          <pc:docMk/>
          <pc:sldMk cId="421955891" sldId="523"/>
        </pc:sldMkLst>
      </pc:sldChg>
      <pc:sldChg chg="add ord">
        <pc:chgData name="Keijzer, Robert de" userId="5e2f717f-466d-480b-8584-b573eeac6205" providerId="ADAL" clId="{972A7AF1-E33B-4CC9-8C73-E1162AEE8D2E}" dt="2023-05-30T18:34:19.911" v="13"/>
        <pc:sldMkLst>
          <pc:docMk/>
          <pc:sldMk cId="1039357210" sldId="524"/>
        </pc:sldMkLst>
      </pc:sldChg>
      <pc:sldChg chg="add ord">
        <pc:chgData name="Keijzer, Robert de" userId="5e2f717f-466d-480b-8584-b573eeac6205" providerId="ADAL" clId="{972A7AF1-E33B-4CC9-8C73-E1162AEE8D2E}" dt="2023-05-30T18:34:19.911" v="13"/>
        <pc:sldMkLst>
          <pc:docMk/>
          <pc:sldMk cId="2094395455" sldId="525"/>
        </pc:sldMkLst>
      </pc:sldChg>
      <pc:sldChg chg="addSp delSp modSp add mod">
        <pc:chgData name="Keijzer, Robert de" userId="5e2f717f-466d-480b-8584-b573eeac6205" providerId="ADAL" clId="{972A7AF1-E33B-4CC9-8C73-E1162AEE8D2E}" dt="2023-05-31T15:13:17.560" v="200" actId="1076"/>
        <pc:sldMkLst>
          <pc:docMk/>
          <pc:sldMk cId="1098915100" sldId="526"/>
        </pc:sldMkLst>
        <pc:spChg chg="mod">
          <ac:chgData name="Keijzer, Robert de" userId="5e2f717f-466d-480b-8584-b573eeac6205" providerId="ADAL" clId="{972A7AF1-E33B-4CC9-8C73-E1162AEE8D2E}" dt="2023-05-31T14:50:56.407" v="27" actId="20577"/>
          <ac:spMkLst>
            <pc:docMk/>
            <pc:sldMk cId="1098915100" sldId="526"/>
            <ac:spMk id="2" creationId="{D008C044-1255-43E8-A58A-EE28656909AB}"/>
          </ac:spMkLst>
        </pc:spChg>
        <pc:spChg chg="del">
          <ac:chgData name="Keijzer, Robert de" userId="5e2f717f-466d-480b-8584-b573eeac6205" providerId="ADAL" clId="{972A7AF1-E33B-4CC9-8C73-E1162AEE8D2E}" dt="2023-05-31T14:50:50.018" v="16" actId="478"/>
          <ac:spMkLst>
            <pc:docMk/>
            <pc:sldMk cId="1098915100" sldId="526"/>
            <ac:spMk id="3" creationId="{13DFEAB9-8F51-4719-AC95-A05543BB5760}"/>
          </ac:spMkLst>
        </pc:spChg>
        <pc:spChg chg="del">
          <ac:chgData name="Keijzer, Robert de" userId="5e2f717f-466d-480b-8584-b573eeac6205" providerId="ADAL" clId="{972A7AF1-E33B-4CC9-8C73-E1162AEE8D2E}" dt="2023-05-31T14:50:50.018" v="16" actId="478"/>
          <ac:spMkLst>
            <pc:docMk/>
            <pc:sldMk cId="1098915100" sldId="526"/>
            <ac:spMk id="6" creationId="{A1A3C220-02C6-460F-BA54-B0FE9DDA3ECD}"/>
          </ac:spMkLst>
        </pc:spChg>
        <pc:spChg chg="del">
          <ac:chgData name="Keijzer, Robert de" userId="5e2f717f-466d-480b-8584-b573eeac6205" providerId="ADAL" clId="{972A7AF1-E33B-4CC9-8C73-E1162AEE8D2E}" dt="2023-05-31T14:50:50.018" v="16" actId="478"/>
          <ac:spMkLst>
            <pc:docMk/>
            <pc:sldMk cId="1098915100" sldId="526"/>
            <ac:spMk id="7" creationId="{91224E4A-A17D-42FD-9921-69BDB4901566}"/>
          </ac:spMkLst>
        </pc:spChg>
        <pc:spChg chg="add mod">
          <ac:chgData name="Keijzer, Robert de" userId="5e2f717f-466d-480b-8584-b573eeac6205" providerId="ADAL" clId="{972A7AF1-E33B-4CC9-8C73-E1162AEE8D2E}" dt="2023-05-31T15:06:02.815" v="164" actId="1076"/>
          <ac:spMkLst>
            <pc:docMk/>
            <pc:sldMk cId="1098915100" sldId="526"/>
            <ac:spMk id="9" creationId="{F092B5FE-175B-764E-0D5C-65358FA603E0}"/>
          </ac:spMkLst>
        </pc:spChg>
        <pc:spChg chg="del">
          <ac:chgData name="Keijzer, Robert de" userId="5e2f717f-466d-480b-8584-b573eeac6205" providerId="ADAL" clId="{972A7AF1-E33B-4CC9-8C73-E1162AEE8D2E}" dt="2023-05-31T14:50:50.018" v="16" actId="478"/>
          <ac:spMkLst>
            <pc:docMk/>
            <pc:sldMk cId="1098915100" sldId="526"/>
            <ac:spMk id="10" creationId="{419DE3F4-BEFE-46A0-B1C4-4AA2AB21C14A}"/>
          </ac:spMkLst>
        </pc:spChg>
        <pc:spChg chg="add mod">
          <ac:chgData name="Keijzer, Robert de" userId="5e2f717f-466d-480b-8584-b573eeac6205" providerId="ADAL" clId="{972A7AF1-E33B-4CC9-8C73-E1162AEE8D2E}" dt="2023-05-31T14:57:03.362" v="79" actId="20577"/>
          <ac:spMkLst>
            <pc:docMk/>
            <pc:sldMk cId="1098915100" sldId="526"/>
            <ac:spMk id="11" creationId="{939D5B52-755B-7734-3FB7-9E1C98BE69E0}"/>
          </ac:spMkLst>
        </pc:spChg>
        <pc:spChg chg="add del mod">
          <ac:chgData name="Keijzer, Robert de" userId="5e2f717f-466d-480b-8584-b573eeac6205" providerId="ADAL" clId="{972A7AF1-E33B-4CC9-8C73-E1162AEE8D2E}" dt="2023-05-31T15:05:51.753" v="159" actId="478"/>
          <ac:spMkLst>
            <pc:docMk/>
            <pc:sldMk cId="1098915100" sldId="526"/>
            <ac:spMk id="12" creationId="{C0CC463A-E344-FD49-EF70-414A1BAADFC9}"/>
          </ac:spMkLst>
        </pc:spChg>
        <pc:spChg chg="add del">
          <ac:chgData name="Keijzer, Robert de" userId="5e2f717f-466d-480b-8584-b573eeac6205" providerId="ADAL" clId="{972A7AF1-E33B-4CC9-8C73-E1162AEE8D2E}" dt="2023-05-31T15:05:53.310" v="161" actId="22"/>
          <ac:spMkLst>
            <pc:docMk/>
            <pc:sldMk cId="1098915100" sldId="526"/>
            <ac:spMk id="14" creationId="{7D068D8C-B66C-A675-3555-65935FF8E2C7}"/>
          </ac:spMkLst>
        </pc:spChg>
        <pc:spChg chg="add mod">
          <ac:chgData name="Keijzer, Robert de" userId="5e2f717f-466d-480b-8584-b573eeac6205" providerId="ADAL" clId="{972A7AF1-E33B-4CC9-8C73-E1162AEE8D2E}" dt="2023-05-31T15:11:56.395" v="184" actId="1076"/>
          <ac:spMkLst>
            <pc:docMk/>
            <pc:sldMk cId="1098915100" sldId="526"/>
            <ac:spMk id="15" creationId="{9901D7D4-B23A-2B10-3E81-A42A05265E11}"/>
          </ac:spMkLst>
        </pc:spChg>
        <pc:spChg chg="add mod">
          <ac:chgData name="Keijzer, Robert de" userId="5e2f717f-466d-480b-8584-b573eeac6205" providerId="ADAL" clId="{972A7AF1-E33B-4CC9-8C73-E1162AEE8D2E}" dt="2023-05-31T15:13:13.764" v="199" actId="1076"/>
          <ac:spMkLst>
            <pc:docMk/>
            <pc:sldMk cId="1098915100" sldId="526"/>
            <ac:spMk id="17" creationId="{48A1EFBB-EB1D-10FC-8FEE-CBF6A19016B1}"/>
          </ac:spMkLst>
        </pc:spChg>
        <pc:spChg chg="add mod">
          <ac:chgData name="Keijzer, Robert de" userId="5e2f717f-466d-480b-8584-b573eeac6205" providerId="ADAL" clId="{972A7AF1-E33B-4CC9-8C73-E1162AEE8D2E}" dt="2023-05-31T15:13:17.560" v="200" actId="1076"/>
          <ac:spMkLst>
            <pc:docMk/>
            <pc:sldMk cId="1098915100" sldId="526"/>
            <ac:spMk id="19" creationId="{07E5CA23-1360-F7B9-245D-FC61543D83B8}"/>
          </ac:spMkLst>
        </pc:spChg>
        <pc:picChg chg="del">
          <ac:chgData name="Keijzer, Robert de" userId="5e2f717f-466d-480b-8584-b573eeac6205" providerId="ADAL" clId="{972A7AF1-E33B-4CC9-8C73-E1162AEE8D2E}" dt="2023-05-31T14:50:50.018" v="16" actId="478"/>
          <ac:picMkLst>
            <pc:docMk/>
            <pc:sldMk cId="1098915100" sldId="526"/>
            <ac:picMk id="8" creationId="{564AC322-8CFE-4229-B6E1-CDCC55943D7E}"/>
          </ac:picMkLst>
        </pc:picChg>
        <pc:picChg chg="add del mod">
          <ac:chgData name="Keijzer, Robert de" userId="5e2f717f-466d-480b-8584-b573eeac6205" providerId="ADAL" clId="{972A7AF1-E33B-4CC9-8C73-E1162AEE8D2E}" dt="2023-05-31T14:57:45.870" v="85"/>
          <ac:picMkLst>
            <pc:docMk/>
            <pc:sldMk cId="1098915100" sldId="526"/>
            <ac:picMk id="1026" creationId="{75C9608D-89CC-D3FE-DA69-CC826012B35D}"/>
          </ac:picMkLst>
        </pc:picChg>
        <pc:picChg chg="add mod">
          <ac:chgData name="Keijzer, Robert de" userId="5e2f717f-466d-480b-8584-b573eeac6205" providerId="ADAL" clId="{972A7AF1-E33B-4CC9-8C73-E1162AEE8D2E}" dt="2023-05-31T14:57:53.062" v="88" actId="1076"/>
          <ac:picMkLst>
            <pc:docMk/>
            <pc:sldMk cId="1098915100" sldId="526"/>
            <ac:picMk id="1028" creationId="{EA994593-582F-A365-D4A3-0D64BB624025}"/>
          </ac:picMkLst>
        </pc:picChg>
        <pc:picChg chg="add mod">
          <ac:chgData name="Keijzer, Robert de" userId="5e2f717f-466d-480b-8584-b573eeac6205" providerId="ADAL" clId="{972A7AF1-E33B-4CC9-8C73-E1162AEE8D2E}" dt="2023-05-31T15:01:30.366" v="92" actId="1076"/>
          <ac:picMkLst>
            <pc:docMk/>
            <pc:sldMk cId="1098915100" sldId="526"/>
            <ac:picMk id="1030" creationId="{0EFBAE34-D786-572B-EBC8-9EC09CF0F2F0}"/>
          </ac:picMkLst>
        </pc:picChg>
        <pc:picChg chg="add mod">
          <ac:chgData name="Keijzer, Robert de" userId="5e2f717f-466d-480b-8584-b573eeac6205" providerId="ADAL" clId="{972A7AF1-E33B-4CC9-8C73-E1162AEE8D2E}" dt="2023-05-31T15:01:35.756" v="95" actId="14100"/>
          <ac:picMkLst>
            <pc:docMk/>
            <pc:sldMk cId="1098915100" sldId="526"/>
            <ac:picMk id="1032" creationId="{BFAC697D-F0DD-FC71-92B8-1D4CAB78E0F4}"/>
          </ac:picMkLst>
        </pc:picChg>
      </pc:sldChg>
      <pc:sldChg chg="modSp add mod">
        <pc:chgData name="Keijzer, Robert de" userId="5e2f717f-466d-480b-8584-b573eeac6205" providerId="ADAL" clId="{972A7AF1-E33B-4CC9-8C73-E1162AEE8D2E}" dt="2023-05-31T17:41:18.394" v="207" actId="20577"/>
        <pc:sldMkLst>
          <pc:docMk/>
          <pc:sldMk cId="3097603872" sldId="527"/>
        </pc:sldMkLst>
        <pc:spChg chg="mod">
          <ac:chgData name="Keijzer, Robert de" userId="5e2f717f-466d-480b-8584-b573eeac6205" providerId="ADAL" clId="{972A7AF1-E33B-4CC9-8C73-E1162AEE8D2E}" dt="2023-05-31T17:41:18.394" v="207" actId="20577"/>
          <ac:spMkLst>
            <pc:docMk/>
            <pc:sldMk cId="3097603872" sldId="527"/>
            <ac:spMk id="2" creationId="{D008C044-1255-43E8-A58A-EE28656909AB}"/>
          </ac:spMkLst>
        </pc:spChg>
      </pc:sldChg>
      <pc:sldChg chg="add">
        <pc:chgData name="Keijzer, Robert de" userId="5e2f717f-466d-480b-8584-b573eeac6205" providerId="ADAL" clId="{972A7AF1-E33B-4CC9-8C73-E1162AEE8D2E}" dt="2023-05-31T18:07:13.650" v="213"/>
        <pc:sldMkLst>
          <pc:docMk/>
          <pc:sldMk cId="4157514201" sldId="528"/>
        </pc:sldMkLst>
      </pc:sldChg>
      <pc:sldChg chg="add">
        <pc:chgData name="Keijzer, Robert de" userId="5e2f717f-466d-480b-8584-b573eeac6205" providerId="ADAL" clId="{972A7AF1-E33B-4CC9-8C73-E1162AEE8D2E}" dt="2023-05-31T18:15:08.314" v="214"/>
        <pc:sldMkLst>
          <pc:docMk/>
          <pc:sldMk cId="4068419697" sldId="529"/>
        </pc:sldMkLst>
      </pc:sldChg>
      <pc:sldChg chg="delSp modSp new mod">
        <pc:chgData name="Keijzer, Robert de" userId="5e2f717f-466d-480b-8584-b573eeac6205" providerId="ADAL" clId="{972A7AF1-E33B-4CC9-8C73-E1162AEE8D2E}" dt="2023-05-31T18:16:24.012" v="245" actId="20577"/>
        <pc:sldMkLst>
          <pc:docMk/>
          <pc:sldMk cId="3777731578" sldId="530"/>
        </pc:sldMkLst>
        <pc:spChg chg="mod">
          <ac:chgData name="Keijzer, Robert de" userId="5e2f717f-466d-480b-8584-b573eeac6205" providerId="ADAL" clId="{972A7AF1-E33B-4CC9-8C73-E1162AEE8D2E}" dt="2023-05-31T18:16:24.012" v="245" actId="20577"/>
          <ac:spMkLst>
            <pc:docMk/>
            <pc:sldMk cId="3777731578" sldId="530"/>
            <ac:spMk id="2" creationId="{DF885022-D4A9-8409-3DF0-005AF6B1E7F1}"/>
          </ac:spMkLst>
        </pc:spChg>
        <pc:spChg chg="del">
          <ac:chgData name="Keijzer, Robert de" userId="5e2f717f-466d-480b-8584-b573eeac6205" providerId="ADAL" clId="{972A7AF1-E33B-4CC9-8C73-E1162AEE8D2E}" dt="2023-05-31T18:16:21.471" v="244" actId="478"/>
          <ac:spMkLst>
            <pc:docMk/>
            <pc:sldMk cId="3777731578" sldId="530"/>
            <ac:spMk id="3" creationId="{2D0DDB43-C891-623F-53AA-97518B5DC159}"/>
          </ac:spMkLst>
        </pc:spChg>
      </pc:sldChg>
      <pc:sldChg chg="add del">
        <pc:chgData name="Keijzer, Robert de" userId="5e2f717f-466d-480b-8584-b573eeac6205" providerId="ADAL" clId="{972A7AF1-E33B-4CC9-8C73-E1162AEE8D2E}" dt="2023-05-31T18:16:07.842" v="216" actId="2890"/>
        <pc:sldMkLst>
          <pc:docMk/>
          <pc:sldMk cId="3863599823" sldId="53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31-5-2023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31-5-2023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6"/>
            <a:ext cx="2305879" cy="224676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88691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5025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79" y="1431306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chart by clicking on chart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C Variant 2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0"/>
          <a:stretch/>
        </p:blipFill>
        <p:spPr bwMode="auto">
          <a:xfrm>
            <a:off x="0" y="6323846"/>
            <a:ext cx="12192000" cy="5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 b="81630"/>
          <a:stretch/>
        </p:blipFill>
        <p:spPr bwMode="auto">
          <a:xfrm>
            <a:off x="0" y="11150"/>
            <a:ext cx="12192000" cy="73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82206" y="182604"/>
            <a:ext cx="9031116" cy="40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796278" y="6480878"/>
            <a:ext cx="5106433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449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A Variant 1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796278" y="6472939"/>
            <a:ext cx="5032093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21363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2886075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257801"/>
            <a:ext cx="12192000" cy="835025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2425150" y="892606"/>
            <a:ext cx="2305879" cy="209288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799" y="190380"/>
            <a:ext cx="10564284" cy="525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914930"/>
            <a:ext cx="10563616" cy="5140182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C0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34538"/>
            <a:ext cx="10563616" cy="5720575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FF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199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6099311" y="-1"/>
            <a:ext cx="6096000" cy="6092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914399"/>
            <a:ext cx="12192000" cy="1888067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696400"/>
            <a:ext cx="12192000" cy="41616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2451658" y="2694774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6" y="3692966"/>
            <a:ext cx="1714500" cy="9144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608876"/>
            <a:ext cx="10563616" cy="2483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318903" y="6273966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3250" y="6275592"/>
            <a:ext cx="801751" cy="468000"/>
          </a:xfrm>
        </p:spPr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810684" y="1431444"/>
            <a:ext cx="10566400" cy="19975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3657605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4645305"/>
            <a:ext cx="1714500" cy="9144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table by clicking on table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032001" y="0"/>
            <a:ext cx="16256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12799" y="725638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13467" y="1584000"/>
            <a:ext cx="10563616" cy="4507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318903" y="6363174"/>
            <a:ext cx="8971508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3250" y="6364800"/>
            <a:ext cx="801751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21" y="6170919"/>
            <a:ext cx="163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7" r:id="rId4"/>
    <p:sldLayoutId id="2147483669" r:id="rId5"/>
    <p:sldLayoutId id="2147483652" r:id="rId6"/>
    <p:sldLayoutId id="2147483661" r:id="rId7"/>
    <p:sldLayoutId id="2147483662" r:id="rId8"/>
    <p:sldLayoutId id="2147483663" r:id="rId9"/>
    <p:sldLayoutId id="2147483664" r:id="rId10"/>
    <p:sldLayoutId id="2147483666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600" kern="1200">
          <a:solidFill>
            <a:schemeClr val="bg2"/>
          </a:solidFill>
          <a:latin typeface="+mn-lt"/>
          <a:ea typeface="+mn-ea"/>
          <a:cs typeface="+mn-cs"/>
        </a:defRPr>
      </a:lvl2pPr>
      <a:lvl3pPr marL="270000" indent="-270000" algn="l" defTabSz="685800" rtl="0" eaLnBrk="1" latinLnBrk="0" hangingPunct="1">
        <a:lnSpc>
          <a:spcPts val="2400"/>
        </a:lnSpc>
        <a:spcBef>
          <a:spcPts val="55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2200" kern="1200">
          <a:solidFill>
            <a:schemeClr val="bg2"/>
          </a:solidFill>
          <a:latin typeface="+mn-lt"/>
          <a:ea typeface="+mn-ea"/>
          <a:cs typeface="+mn-cs"/>
        </a:defRPr>
      </a:lvl3pPr>
      <a:lvl4pPr marL="540000" indent="-270000" algn="l" defTabSz="685800" rtl="0" eaLnBrk="1" latinLnBrk="0" hangingPunct="1">
        <a:lnSpc>
          <a:spcPts val="22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810000" indent="-270000" algn="l" defTabSz="6858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8" userDrawn="1">
          <p15:clr>
            <a:srgbClr val="F26B43"/>
          </p15:clr>
        </p15:guide>
        <p15:guide id="2" pos="511" userDrawn="1">
          <p15:clr>
            <a:srgbClr val="F26B43"/>
          </p15:clr>
        </p15:guide>
        <p15:guide id="3" pos="7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hyperlink" Target="https://www.nature.com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1.png"/><Relationship Id="rId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hyperlink" Target="https://drive.google.com/file/d/1aY12dfFeMaQKzmItcpAFBvQmjis3WXxr/view?usp=share_lin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5" Type="http://schemas.openxmlformats.org/officeDocument/2006/relationships/image" Target="../media/image380.png"/><Relationship Id="rId4" Type="http://schemas.openxmlformats.org/officeDocument/2006/relationships/image" Target="../media/image3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4" Type="http://schemas.openxmlformats.org/officeDocument/2006/relationships/image" Target="../media/image4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.png"/><Relationship Id="rId7" Type="http://schemas.openxmlformats.org/officeDocument/2006/relationships/image" Target="../media/image1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2727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Robert de Keijzer, r.j.p.t.d.keijzer@tue.nl</a:t>
            </a:r>
          </a:p>
        </p:txBody>
      </p:sp>
      <p:pic>
        <p:nvPicPr>
          <p:cNvPr id="22" name="Tijdelijke aanduiding voor afbeelding 2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10937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Lecture 3: Quantum Dynamics &amp; Simulation</a:t>
            </a:r>
          </a:p>
        </p:txBody>
      </p:sp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Quantum computing in the noisy intermediate-scale quantum (NISQ) era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F07C01FA-8A69-81D5-F03F-DD73CB90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30" y="3768049"/>
            <a:ext cx="2653704" cy="265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72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Simulation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AC322-8CFE-4229-B6E1-CDCC5594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343025"/>
            <a:ext cx="48006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DE3F4-BEFE-46A0-B1C4-4AA2AB21C14A}"/>
              </a:ext>
            </a:extLst>
          </p:cNvPr>
          <p:cNvSpPr txBox="1"/>
          <p:nvPr/>
        </p:nvSpPr>
        <p:spPr>
          <a:xfrm>
            <a:off x="6600825" y="5105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10.1103/RevModPhys.86.153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FF4A3-DA97-47B0-871F-76B5DAB66F82}"/>
              </a:ext>
            </a:extLst>
          </p:cNvPr>
          <p:cNvSpPr txBox="1"/>
          <p:nvPr/>
        </p:nvSpPr>
        <p:spPr>
          <a:xfrm>
            <a:off x="812799" y="1156529"/>
            <a:ext cx="480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“The rule of simulation that I would like to have is that the number of computer elements required to simulate a large physical system is only to be proportional to the space-time volume of the physical system. I don’t want to have an explosion” </a:t>
            </a:r>
          </a:p>
          <a:p>
            <a:endParaRPr lang="en-US" dirty="0"/>
          </a:p>
          <a:p>
            <a:r>
              <a:rPr lang="en-US" dirty="0"/>
              <a:t>(Feynman, 1982).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FD3DD-FE6A-41A3-B370-CE80BD3115C8}"/>
              </a:ext>
            </a:extLst>
          </p:cNvPr>
          <p:cNvSpPr txBox="1"/>
          <p:nvPr/>
        </p:nvSpPr>
        <p:spPr>
          <a:xfrm>
            <a:off x="781050" y="361463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simulation is the simulation of a quantum system by quantum mechanical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system requires exponentially many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 evolution of inaccessible/incontrollable system by means of controllable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866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Simulation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AC322-8CFE-4229-B6E1-CDCC5594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343025"/>
            <a:ext cx="48006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DE3F4-BEFE-46A0-B1C4-4AA2AB21C14A}"/>
              </a:ext>
            </a:extLst>
          </p:cNvPr>
          <p:cNvSpPr txBox="1"/>
          <p:nvPr/>
        </p:nvSpPr>
        <p:spPr>
          <a:xfrm>
            <a:off x="6600825" y="5105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10.1103/RevModPhys.86.153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FEAB9-8F51-4719-AC95-A05543BB5760}"/>
                  </a:ext>
                </a:extLst>
              </p:cNvPr>
              <p:cNvSpPr txBox="1"/>
              <p:nvPr/>
            </p:nvSpPr>
            <p:spPr>
              <a:xfrm>
                <a:off x="7305675" y="2541523"/>
                <a:ext cx="2762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FEAB9-8F51-4719-AC95-A05543BB5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5" y="2541523"/>
                <a:ext cx="27622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C220-02C6-460F-BA54-B0FE9DDA3ECD}"/>
                  </a:ext>
                </a:extLst>
              </p:cNvPr>
              <p:cNvSpPr txBox="1"/>
              <p:nvPr/>
            </p:nvSpPr>
            <p:spPr>
              <a:xfrm>
                <a:off x="1471302" y="2120935"/>
                <a:ext cx="3317768" cy="2196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C220-02C6-460F-BA54-B0FE9DDA3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02" y="2120935"/>
                <a:ext cx="3317768" cy="2196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Simulation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AC322-8CFE-4229-B6E1-CDCC5594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343025"/>
            <a:ext cx="48006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DE3F4-BEFE-46A0-B1C4-4AA2AB21C14A}"/>
              </a:ext>
            </a:extLst>
          </p:cNvPr>
          <p:cNvSpPr txBox="1"/>
          <p:nvPr/>
        </p:nvSpPr>
        <p:spPr>
          <a:xfrm>
            <a:off x="6600825" y="5105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10.1103/RevModPhys.86.153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FEAB9-8F51-4719-AC95-A05543BB5760}"/>
                  </a:ext>
                </a:extLst>
              </p:cNvPr>
              <p:cNvSpPr txBox="1"/>
              <p:nvPr/>
            </p:nvSpPr>
            <p:spPr>
              <a:xfrm>
                <a:off x="7305675" y="2541523"/>
                <a:ext cx="2762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FEAB9-8F51-4719-AC95-A05543BB5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5" y="2541523"/>
                <a:ext cx="27622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C220-02C6-460F-BA54-B0FE9DDA3ECD}"/>
                  </a:ext>
                </a:extLst>
              </p:cNvPr>
              <p:cNvSpPr txBox="1"/>
              <p:nvPr/>
            </p:nvSpPr>
            <p:spPr>
              <a:xfrm>
                <a:off x="1525730" y="2440840"/>
                <a:ext cx="3317768" cy="2196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C220-02C6-460F-BA54-B0FE9DDA3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730" y="2440840"/>
                <a:ext cx="3317768" cy="2196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4E4A-A17D-42FD-9921-69BDB4901566}"/>
              </a:ext>
            </a:extLst>
          </p:cNvPr>
          <p:cNvSpPr txBox="1"/>
          <p:nvPr/>
        </p:nvSpPr>
        <p:spPr>
          <a:xfrm>
            <a:off x="1214125" y="1469571"/>
            <a:ext cx="403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mapping between simulating system and to be analyzed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5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92B5FE-175B-764E-0D5C-65358FA603E0}"/>
                  </a:ext>
                </a:extLst>
              </p:cNvPr>
              <p:cNvSpPr txBox="1"/>
              <p:nvPr/>
            </p:nvSpPr>
            <p:spPr>
              <a:xfrm>
                <a:off x="992529" y="1365389"/>
                <a:ext cx="9624255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92B5FE-175B-764E-0D5C-65358FA60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29" y="1365389"/>
                <a:ext cx="9624255" cy="746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9D5B52-755B-7734-3FB7-9E1C98BE69E0}"/>
              </a:ext>
            </a:extLst>
          </p:cNvPr>
          <p:cNvSpPr txBox="1"/>
          <p:nvPr/>
        </p:nvSpPr>
        <p:spPr>
          <a:xfrm>
            <a:off x="3152775" y="895350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textbook interacting particle system</a:t>
            </a:r>
            <a:endParaRPr lang="en-NL" dirty="0"/>
          </a:p>
        </p:txBody>
      </p:sp>
      <p:pic>
        <p:nvPicPr>
          <p:cNvPr id="1028" name="Picture 4" descr="3: Schematic representation of a configuration of the 2D Ising model on...  | Download Scientific Diagram">
            <a:extLst>
              <a:ext uri="{FF2B5EF4-FFF2-40B4-BE49-F238E27FC236}">
                <a16:creationId xmlns:a16="http://schemas.microsoft.com/office/drawing/2014/main" id="{EA994593-582F-A365-D4A3-0D64BB6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3142323"/>
            <a:ext cx="3595688" cy="25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ing model – Physics of Risk">
            <a:extLst>
              <a:ext uri="{FF2B5EF4-FFF2-40B4-BE49-F238E27FC236}">
                <a16:creationId xmlns:a16="http://schemas.microsoft.com/office/drawing/2014/main" id="{0EFBAE34-D786-572B-EBC8-9EC09CF0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85" y="3275707"/>
            <a:ext cx="2340533" cy="26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AC697D-F0DD-FC71-92B8-1D4CAB78E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6" y="2966450"/>
            <a:ext cx="4395584" cy="283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01D7D4-B23A-2B10-3E81-A42A05265E11}"/>
                  </a:ext>
                </a:extLst>
              </p:cNvPr>
              <p:cNvSpPr txBox="1"/>
              <p:nvPr/>
            </p:nvSpPr>
            <p:spPr>
              <a:xfrm>
                <a:off x="1823534" y="2280396"/>
                <a:ext cx="7962244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⟨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⟨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01D7D4-B23A-2B10-3E81-A42A0526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34" y="2280396"/>
                <a:ext cx="7962244" cy="7956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1EFBB-EB1D-10FC-8FEE-CBF6A19016B1}"/>
                  </a:ext>
                </a:extLst>
              </p:cNvPr>
              <p:cNvSpPr txBox="1"/>
              <p:nvPr/>
            </p:nvSpPr>
            <p:spPr>
              <a:xfrm>
                <a:off x="4779785" y="524630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A1EFBB-EB1D-10FC-8FEE-CBF6A19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85" y="524630"/>
                <a:ext cx="6096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5CA23-1360-F7B9-245D-FC61543D83B8}"/>
                  </a:ext>
                </a:extLst>
              </p:cNvPr>
              <p:cNvSpPr txBox="1"/>
              <p:nvPr/>
            </p:nvSpPr>
            <p:spPr>
              <a:xfrm>
                <a:off x="5344167" y="519610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5CA23-1360-F7B9-245D-FC61543D8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67" y="519610"/>
                <a:ext cx="60960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91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36C15B-3083-41CD-9CF4-801A80294B9E}"/>
                  </a:ext>
                </a:extLst>
              </p:cNvPr>
              <p:cNvSpPr txBox="1"/>
              <p:nvPr/>
            </p:nvSpPr>
            <p:spPr>
              <a:xfrm>
                <a:off x="1318903" y="903366"/>
                <a:ext cx="107570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36C15B-3083-41CD-9CF4-801A8029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03" y="903366"/>
                <a:ext cx="10757047" cy="896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32E0CF-7EB9-49C2-BF2D-7318ACEBEF6E}"/>
                  </a:ext>
                </a:extLst>
              </p:cNvPr>
              <p:cNvSpPr txBox="1"/>
              <p:nvPr/>
            </p:nvSpPr>
            <p:spPr>
              <a:xfrm>
                <a:off x="4529059" y="1721587"/>
                <a:ext cx="384977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𝑟𝑟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32E0CF-7EB9-49C2-BF2D-7318ACEB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059" y="1721587"/>
                <a:ext cx="3849772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80F165-A79B-488F-BFAF-BCFF2835A26D}"/>
                  </a:ext>
                </a:extLst>
              </p:cNvPr>
              <p:cNvSpPr txBox="1"/>
              <p:nvPr/>
            </p:nvSpPr>
            <p:spPr>
              <a:xfrm>
                <a:off x="1318903" y="2954106"/>
                <a:ext cx="9335441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⟨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⟨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80F165-A79B-488F-BFAF-BCFF2835A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03" y="2954106"/>
                <a:ext cx="9335441" cy="795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307401-EA97-4DA8-82F9-92DA9E79752F}"/>
                  </a:ext>
                </a:extLst>
              </p:cNvPr>
              <p:cNvSpPr txBox="1"/>
              <p:nvPr/>
            </p:nvSpPr>
            <p:spPr>
              <a:xfrm>
                <a:off x="1881945" y="3851428"/>
                <a:ext cx="914400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307401-EA97-4DA8-82F9-92DA9E79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945" y="3851428"/>
                <a:ext cx="9144000" cy="746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9DCBB8-3F6B-4DD2-B0C4-62C539C875E6}"/>
                  </a:ext>
                </a:extLst>
              </p:cNvPr>
              <p:cNvSpPr txBox="1"/>
              <p:nvPr/>
            </p:nvSpPr>
            <p:spPr>
              <a:xfrm>
                <a:off x="35271" y="4867574"/>
                <a:ext cx="9624255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9DCBB8-3F6B-4DD2-B0C4-62C539C8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1" y="4867574"/>
                <a:ext cx="9624255" cy="746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7B0F06-DE14-4B13-81F8-CCEE8C0C951E}"/>
              </a:ext>
            </a:extLst>
          </p:cNvPr>
          <p:cNvCxnSpPr>
            <a:cxnSpLocks/>
          </p:cNvCxnSpPr>
          <p:nvPr/>
        </p:nvCxnSpPr>
        <p:spPr>
          <a:xfrm>
            <a:off x="3251699" y="4461925"/>
            <a:ext cx="44105" cy="534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1831C5-BA07-445F-AFA8-58753696232B}"/>
              </a:ext>
            </a:extLst>
          </p:cNvPr>
          <p:cNvCxnSpPr>
            <a:cxnSpLocks/>
          </p:cNvCxnSpPr>
          <p:nvPr/>
        </p:nvCxnSpPr>
        <p:spPr>
          <a:xfrm flipH="1">
            <a:off x="5144506" y="4446900"/>
            <a:ext cx="152978" cy="5496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0CA448-46FA-4C4E-B32A-F3A656538AA7}"/>
              </a:ext>
            </a:extLst>
          </p:cNvPr>
          <p:cNvCxnSpPr>
            <a:cxnSpLocks/>
          </p:cNvCxnSpPr>
          <p:nvPr/>
        </p:nvCxnSpPr>
        <p:spPr>
          <a:xfrm flipH="1">
            <a:off x="6864725" y="4436978"/>
            <a:ext cx="286547" cy="559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D62C47-1E70-4FCA-A5C6-DF7C725E1EC4}"/>
              </a:ext>
            </a:extLst>
          </p:cNvPr>
          <p:cNvSpPr txBox="1"/>
          <p:nvPr/>
        </p:nvSpPr>
        <p:spPr>
          <a:xfrm>
            <a:off x="468086" y="3851428"/>
            <a:ext cx="1413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Rydberg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solidFill>
                  <a:srgbClr val="C00000"/>
                </a:solidFill>
              </a:rPr>
              <a:t>Ising</a:t>
            </a:r>
            <a:endParaRPr lang="en-NL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6947BF-D1E6-45D0-9891-E22195366BFB}"/>
                  </a:ext>
                </a:extLst>
              </p:cNvPr>
              <p:cNvSpPr txBox="1"/>
              <p:nvPr/>
            </p:nvSpPr>
            <p:spPr>
              <a:xfrm>
                <a:off x="2949804" y="4655485"/>
                <a:ext cx="186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6947BF-D1E6-45D0-9891-E22195366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804" y="4655485"/>
                <a:ext cx="186268" cy="276999"/>
              </a:xfrm>
              <a:prstGeom prst="rect">
                <a:avLst/>
              </a:prstGeom>
              <a:blipFill>
                <a:blip r:embed="rId7"/>
                <a:stretch>
                  <a:fillRect l="-46667" t="-4444" r="-43333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E08126-55D7-47E5-9415-4F124B29D290}"/>
              </a:ext>
            </a:extLst>
          </p:cNvPr>
          <p:cNvCxnSpPr/>
          <p:nvPr/>
        </p:nvCxnSpPr>
        <p:spPr>
          <a:xfrm flipH="1" flipV="1">
            <a:off x="9579429" y="4461925"/>
            <a:ext cx="435428" cy="470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6C6FE1-0CB1-4479-89DA-551A55E67C4B}"/>
              </a:ext>
            </a:extLst>
          </p:cNvPr>
          <p:cNvSpPr txBox="1"/>
          <p:nvPr/>
        </p:nvSpPr>
        <p:spPr>
          <a:xfrm>
            <a:off x="9013371" y="4996543"/>
            <a:ext cx="221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For large systems, almost constant in k</a:t>
            </a:r>
            <a:endParaRPr lang="en-NL" dirty="0">
              <a:solidFill>
                <a:schemeClr val="bg2"/>
              </a:solidFill>
            </a:endParaRPr>
          </a:p>
        </p:txBody>
      </p:sp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EF703061-3B67-1D90-EBDE-A3468477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" y="1500127"/>
            <a:ext cx="1557468" cy="16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 (gr-qubits)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307401-EA97-4DA8-82F9-92DA9E79752F}"/>
                  </a:ext>
                </a:extLst>
              </p:cNvPr>
              <p:cNvSpPr txBox="1"/>
              <p:nvPr/>
            </p:nvSpPr>
            <p:spPr>
              <a:xfrm>
                <a:off x="1615001" y="1001197"/>
                <a:ext cx="914400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                                             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307401-EA97-4DA8-82F9-92DA9E79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001" y="1001197"/>
                <a:ext cx="9144000" cy="746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9DCBB8-3F6B-4DD2-B0C4-62C539C875E6}"/>
                  </a:ext>
                </a:extLst>
              </p:cNvPr>
              <p:cNvSpPr txBox="1"/>
              <p:nvPr/>
            </p:nvSpPr>
            <p:spPr>
              <a:xfrm>
                <a:off x="-231673" y="2017343"/>
                <a:ext cx="9624255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9DCBB8-3F6B-4DD2-B0C4-62C539C8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1673" y="2017343"/>
                <a:ext cx="9624255" cy="746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7B0F06-DE14-4B13-81F8-CCEE8C0C951E}"/>
              </a:ext>
            </a:extLst>
          </p:cNvPr>
          <p:cNvCxnSpPr>
            <a:cxnSpLocks/>
          </p:cNvCxnSpPr>
          <p:nvPr/>
        </p:nvCxnSpPr>
        <p:spPr>
          <a:xfrm>
            <a:off x="2984755" y="1611694"/>
            <a:ext cx="44105" cy="534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1831C5-BA07-445F-AFA8-58753696232B}"/>
              </a:ext>
            </a:extLst>
          </p:cNvPr>
          <p:cNvCxnSpPr>
            <a:cxnSpLocks/>
          </p:cNvCxnSpPr>
          <p:nvPr/>
        </p:nvCxnSpPr>
        <p:spPr>
          <a:xfrm flipH="1">
            <a:off x="4877562" y="1596669"/>
            <a:ext cx="152978" cy="5496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0CA448-46FA-4C4E-B32A-F3A656538AA7}"/>
              </a:ext>
            </a:extLst>
          </p:cNvPr>
          <p:cNvCxnSpPr>
            <a:cxnSpLocks/>
          </p:cNvCxnSpPr>
          <p:nvPr/>
        </p:nvCxnSpPr>
        <p:spPr>
          <a:xfrm flipH="1">
            <a:off x="6597781" y="1586747"/>
            <a:ext cx="286547" cy="559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D62C47-1E70-4FCA-A5C6-DF7C725E1EC4}"/>
              </a:ext>
            </a:extLst>
          </p:cNvPr>
          <p:cNvSpPr txBox="1"/>
          <p:nvPr/>
        </p:nvSpPr>
        <p:spPr>
          <a:xfrm>
            <a:off x="201142" y="1001197"/>
            <a:ext cx="1413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Rydberg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solidFill>
                  <a:srgbClr val="C00000"/>
                </a:solidFill>
              </a:rPr>
              <a:t>Ising</a:t>
            </a:r>
            <a:endParaRPr lang="en-NL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6947BF-D1E6-45D0-9891-E22195366BFB}"/>
                  </a:ext>
                </a:extLst>
              </p:cNvPr>
              <p:cNvSpPr txBox="1"/>
              <p:nvPr/>
            </p:nvSpPr>
            <p:spPr>
              <a:xfrm>
                <a:off x="2682860" y="1805254"/>
                <a:ext cx="186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6947BF-D1E6-45D0-9891-E22195366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60" y="1805254"/>
                <a:ext cx="186268" cy="276999"/>
              </a:xfrm>
              <a:prstGeom prst="rect">
                <a:avLst/>
              </a:prstGeom>
              <a:blipFill>
                <a:blip r:embed="rId4"/>
                <a:stretch>
                  <a:fillRect l="-45161" t="-2174" r="-38710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A071A3-DC23-4A66-96F5-F80C33601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902" y="384976"/>
            <a:ext cx="3726601" cy="284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E14BB-47DF-41C1-859D-2E193970F86E}"/>
              </a:ext>
            </a:extLst>
          </p:cNvPr>
          <p:cNvSpPr txBox="1"/>
          <p:nvPr/>
        </p:nvSpPr>
        <p:spPr>
          <a:xfrm>
            <a:off x="8211743" y="3235462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(MW)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60053-66DB-4DA5-985A-F613123628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625"/>
          <a:stretch/>
        </p:blipFill>
        <p:spPr>
          <a:xfrm>
            <a:off x="1965479" y="3868262"/>
            <a:ext cx="4458195" cy="229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C38EB4-D528-4FF9-B652-E05FDD168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468"/>
          <a:stretch/>
        </p:blipFill>
        <p:spPr>
          <a:xfrm>
            <a:off x="6423674" y="3867122"/>
            <a:ext cx="4713148" cy="2294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BA67F-5B35-4491-AA0B-C00CCAF3DA3F}"/>
              </a:ext>
            </a:extLst>
          </p:cNvPr>
          <p:cNvSpPr txBox="1"/>
          <p:nvPr/>
        </p:nvSpPr>
        <p:spPr>
          <a:xfrm>
            <a:off x="3461657" y="6161443"/>
            <a:ext cx="559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b="0" i="1" dirty="0">
                <a:solidFill>
                  <a:srgbClr val="006699"/>
                </a:solidFill>
                <a:effectLst/>
                <a:latin typeface="-apple-system"/>
                <a:hlinkClick r:id="rId7"/>
              </a:rPr>
              <a:t>Nature</a:t>
            </a:r>
            <a:r>
              <a:rPr lang="fr-FR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fr-FR" b="1" i="0" dirty="0">
                <a:solidFill>
                  <a:srgbClr val="222222"/>
                </a:solidFill>
                <a:effectLst/>
                <a:latin typeface="-apple-system"/>
              </a:rPr>
              <a:t>volume 595</a:t>
            </a:r>
            <a:r>
              <a:rPr lang="fr-FR" b="0" i="0" dirty="0">
                <a:solidFill>
                  <a:srgbClr val="222222"/>
                </a:solidFill>
                <a:effectLst/>
                <a:latin typeface="-apple-system"/>
              </a:rPr>
              <a:t>, pages227–232 (2021)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49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8DFE16C2-AF96-7FAB-F936-BC3B34E162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1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PXP model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E2B55-DAAC-4DD7-B8FB-9ABAA29F3B48}"/>
                  </a:ext>
                </a:extLst>
              </p:cNvPr>
              <p:cNvSpPr txBox="1"/>
              <p:nvPr/>
            </p:nvSpPr>
            <p:spPr>
              <a:xfrm>
                <a:off x="812799" y="967288"/>
                <a:ext cx="107570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E2B55-DAAC-4DD7-B8FB-9ABAA29F3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967288"/>
                <a:ext cx="10757047" cy="896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11913-FAC1-470B-A870-43B0937F3D89}"/>
                  </a:ext>
                </a:extLst>
              </p:cNvPr>
              <p:cNvSpPr txBox="1"/>
              <p:nvPr/>
            </p:nvSpPr>
            <p:spPr>
              <a:xfrm>
                <a:off x="4022955" y="1785509"/>
                <a:ext cx="384977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𝑟𝑟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11913-FAC1-470B-A870-43B0937F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955" y="1785509"/>
                <a:ext cx="3849772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8916EE-F877-49AA-99D4-BD301FE98F1D}"/>
                  </a:ext>
                </a:extLst>
              </p:cNvPr>
              <p:cNvSpPr txBox="1"/>
              <p:nvPr/>
            </p:nvSpPr>
            <p:spPr>
              <a:xfrm>
                <a:off x="496165" y="2750471"/>
                <a:ext cx="11386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line of atoms,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, Rydberg blockade will give us</a:t>
                </a:r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8916EE-F877-49AA-99D4-BD301FE9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65" y="2750471"/>
                <a:ext cx="11386457" cy="461665"/>
              </a:xfrm>
              <a:prstGeom prst="rect">
                <a:avLst/>
              </a:prstGeom>
              <a:blipFill>
                <a:blip r:embed="rId4"/>
                <a:stretch>
                  <a:fillRect l="-803"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7FC0-0230-4312-A0BE-74FECA860C26}"/>
                  </a:ext>
                </a:extLst>
              </p:cNvPr>
              <p:cNvSpPr txBox="1"/>
              <p:nvPr/>
            </p:nvSpPr>
            <p:spPr>
              <a:xfrm>
                <a:off x="-670673" y="3720792"/>
                <a:ext cx="914400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7FC0-0230-4312-A0BE-74FECA86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0673" y="3720792"/>
                <a:ext cx="9144000" cy="746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095EAB-0E35-49CE-BDF6-88FD99129C88}"/>
                  </a:ext>
                </a:extLst>
              </p:cNvPr>
              <p:cNvSpPr txBox="1"/>
              <p:nvPr/>
            </p:nvSpPr>
            <p:spPr>
              <a:xfrm>
                <a:off x="1318903" y="4697218"/>
                <a:ext cx="97409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 Rabi oscillations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only </a:t>
                </a:r>
              </a:p>
              <a:p>
                <a:r>
                  <a:rPr lang="en-US" sz="2400" dirty="0"/>
                  <a:t>possible if </a:t>
                </a:r>
                <a:r>
                  <a:rPr lang="en-US" sz="2400" dirty="0" err="1"/>
                  <a:t>neighbouring</a:t>
                </a:r>
                <a:r>
                  <a:rPr lang="en-US" sz="2400" dirty="0"/>
                  <a:t> atoms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095EAB-0E35-49CE-BDF6-88FD99129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03" y="4697218"/>
                <a:ext cx="9740983" cy="830997"/>
              </a:xfrm>
              <a:prstGeom prst="rect">
                <a:avLst/>
              </a:prstGeom>
              <a:blipFill>
                <a:blip r:embed="rId6"/>
                <a:stretch>
                  <a:fillRect l="-939" t="-5882" b="-161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9709D68-004E-4A77-B0CD-1C6CDF5AE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633" y="3592434"/>
            <a:ext cx="4799613" cy="2535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CD1B8-47E6-4B90-BA0C-AD27705A1692}"/>
              </a:ext>
            </a:extLst>
          </p:cNvPr>
          <p:cNvSpPr txBox="1"/>
          <p:nvPr/>
        </p:nvSpPr>
        <p:spPr>
          <a:xfrm>
            <a:off x="6757464" y="625621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Phys. Rev. B, 98, 155134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509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 model (dipole interaction)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E9862-DFE2-423C-B833-2727C8ACEB9A}"/>
                  </a:ext>
                </a:extLst>
              </p:cNvPr>
              <p:cNvSpPr txBox="1"/>
              <p:nvPr/>
            </p:nvSpPr>
            <p:spPr>
              <a:xfrm>
                <a:off x="3015342" y="1089899"/>
                <a:ext cx="66130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,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,  then interaction via dipole</a:t>
                </a:r>
                <a:endParaRPr lang="en-NL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E9862-DFE2-423C-B833-2727C8ACE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342" y="1089899"/>
                <a:ext cx="6613092" cy="738664"/>
              </a:xfrm>
              <a:prstGeom prst="rect">
                <a:avLst/>
              </a:prstGeom>
              <a:blipFill>
                <a:blip r:embed="rId2"/>
                <a:stretch>
                  <a:fillRect l="-185" t="-13223" r="-16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2ADD2B-7A70-4668-B0D1-B8ECEEE5C147}"/>
                  </a:ext>
                </a:extLst>
              </p:cNvPr>
              <p:cNvSpPr txBox="1"/>
              <p:nvPr/>
            </p:nvSpPr>
            <p:spPr>
              <a:xfrm>
                <a:off x="620036" y="1828563"/>
                <a:ext cx="107570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2ADD2B-7A70-4668-B0D1-B8ECEEE5C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36" y="1828563"/>
                <a:ext cx="1075704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5BCFFA-3165-4F2E-943B-AF613530952A}"/>
                  </a:ext>
                </a:extLst>
              </p:cNvPr>
              <p:cNvSpPr txBox="1"/>
              <p:nvPr/>
            </p:nvSpPr>
            <p:spPr>
              <a:xfrm>
                <a:off x="3587526" y="2724770"/>
                <a:ext cx="510921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⟨10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5BCFFA-3165-4F2E-943B-AF613530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526" y="2724770"/>
                <a:ext cx="5109219" cy="89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46509E-3B0E-4803-97EC-B9C34B24EFAE}"/>
                  </a:ext>
                </a:extLst>
              </p:cNvPr>
              <p:cNvSpPr txBox="1"/>
              <p:nvPr/>
            </p:nvSpPr>
            <p:spPr>
              <a:xfrm>
                <a:off x="2360916" y="3703885"/>
                <a:ext cx="914400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46509E-3B0E-4803-97EC-B9C34B24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16" y="3703885"/>
                <a:ext cx="9144000" cy="746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574FA7-1BC1-419D-B46E-D64DAE487561}"/>
              </a:ext>
            </a:extLst>
          </p:cNvPr>
          <p:cNvSpPr txBox="1"/>
          <p:nvPr/>
        </p:nvSpPr>
        <p:spPr>
          <a:xfrm>
            <a:off x="947057" y="3703885"/>
            <a:ext cx="1413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Rydberg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79D59-807B-B14D-CC13-AF29B4AFBE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35" y="4183730"/>
            <a:ext cx="1785136" cy="18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independent set problem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35E9E-3540-4D44-B0A7-4ADC414F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3429000"/>
            <a:ext cx="11277600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C8634E-62D6-40BA-BD72-B8BBFC92BDC3}"/>
                  </a:ext>
                </a:extLst>
              </p:cNvPr>
              <p:cNvSpPr txBox="1"/>
              <p:nvPr/>
            </p:nvSpPr>
            <p:spPr>
              <a:xfrm>
                <a:off x="812800" y="935860"/>
                <a:ext cx="3791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⊂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 </m:t>
                    </m:r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C8634E-62D6-40BA-BD72-B8BBFC92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935860"/>
                <a:ext cx="3791858" cy="830997"/>
              </a:xfrm>
              <a:prstGeom prst="rect">
                <a:avLst/>
              </a:prstGeom>
              <a:blipFill>
                <a:blip r:embed="rId3"/>
                <a:stretch>
                  <a:fillRect l="-2412" t="-5882" r="-1447" b="-161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21A491B-651F-42C7-BB79-3D445BFC9A97}"/>
              </a:ext>
            </a:extLst>
          </p:cNvPr>
          <p:cNvSpPr txBox="1"/>
          <p:nvPr/>
        </p:nvSpPr>
        <p:spPr>
          <a:xfrm>
            <a:off x="848027" y="1984780"/>
            <a:ext cx="5246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 find the maximal set of atoms that don’t</a:t>
            </a:r>
          </a:p>
          <a:p>
            <a:r>
              <a:rPr lang="en-US" dirty="0"/>
              <a:t>have </a:t>
            </a:r>
            <a:r>
              <a:rPr lang="en-US" dirty="0" err="1"/>
              <a:t>neighbours</a:t>
            </a:r>
            <a:r>
              <a:rPr lang="en-US" dirty="0"/>
              <a:t> within the set. Perfect</a:t>
            </a:r>
          </a:p>
          <a:p>
            <a:r>
              <a:rPr lang="en-US" dirty="0"/>
              <a:t>for Rydberg blockade!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B8604-CB44-4011-B596-AC1110ED4A4B}"/>
              </a:ext>
            </a:extLst>
          </p:cNvPr>
          <p:cNvSpPr txBox="1"/>
          <p:nvPr/>
        </p:nvSpPr>
        <p:spPr>
          <a:xfrm>
            <a:off x="1077686" y="5959772"/>
            <a:ext cx="366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arXiv:2202.09372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3AC29C-9956-4A7E-A1B8-10D228B6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9" y="1196401"/>
            <a:ext cx="6193971" cy="17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5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D974-9729-DA2B-3160-8F884298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7" y="262563"/>
            <a:ext cx="10563616" cy="525931"/>
          </a:xfrm>
        </p:spPr>
        <p:txBody>
          <a:bodyPr/>
          <a:lstStyle/>
          <a:p>
            <a:r>
              <a:rPr lang="en-US" sz="3600" dirty="0"/>
              <a:t>Download from: </a:t>
            </a:r>
            <a:r>
              <a:rPr lang="en-US" sz="3600" b="0" i="0" u="none" strike="noStrike" dirty="0">
                <a:solidFill>
                  <a:srgbClr val="2A5BD7"/>
                </a:solidFill>
                <a:effectLst/>
                <a:latin typeface="proxima nova extrabold"/>
                <a:hlinkClick r:id="rId2"/>
              </a:rPr>
              <a:t>bit.ly/43blrmh</a:t>
            </a:r>
            <a:endParaRPr lang="en-US" sz="3600" b="0" i="0" dirty="0">
              <a:solidFill>
                <a:srgbClr val="273144"/>
              </a:solidFill>
              <a:effectLst/>
              <a:latin typeface="proxima nova extrabold"/>
            </a:endParaRPr>
          </a:p>
          <a:p>
            <a:endParaRPr lang="en-NL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ED87-5C8F-E98A-BF79-28A443A4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47D7C-483C-0BEF-E6DA-C8DEC92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A070-7C2D-217C-532C-E60CFA6539B2}"/>
              </a:ext>
            </a:extLst>
          </p:cNvPr>
          <p:cNvSpPr txBox="1"/>
          <p:nvPr/>
        </p:nvSpPr>
        <p:spPr>
          <a:xfrm>
            <a:off x="228600" y="714375"/>
            <a:ext cx="6353175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Unpack the Ottawa_QC_Wokrhsop.zip file somewhere you can access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don’t have it yet, download Anaconda from </a:t>
            </a:r>
            <a:r>
              <a:rPr lang="en-US" sz="2000" u="sng" dirty="0">
                <a:solidFill>
                  <a:srgbClr val="0563C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https://www.anaconda.com/products/distribution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installed, open the Anaconda Prompt terminal (from your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searchbar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any other way) (if you have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iOS, run the code below from your regular terminal)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 (for instance with name “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CASA_workshop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”) with the command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create --name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1E5E6-5ECB-C0D4-F87B-4FC189EFEB61}"/>
              </a:ext>
            </a:extLst>
          </p:cNvPr>
          <p:cNvSpPr txBox="1"/>
          <p:nvPr/>
        </p:nvSpPr>
        <p:spPr>
          <a:xfrm>
            <a:off x="6677025" y="714375"/>
            <a:ext cx="5010150" cy="55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Activate the environment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activate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AutoNum type="arabicPeriod" startAt="6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pip using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install pip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packages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qutip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matplotlib==3.4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 Open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notebook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 Navigate to the directory you unpacked the zip file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0684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Annealing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ADE34-04FE-4F9D-AC77-A2237AE7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4084" y="3268170"/>
            <a:ext cx="9601200" cy="246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38DFC-C25E-474D-A5F5-E089C96D9942}"/>
              </a:ext>
            </a:extLst>
          </p:cNvPr>
          <p:cNvSpPr txBox="1"/>
          <p:nvPr/>
        </p:nvSpPr>
        <p:spPr>
          <a:xfrm>
            <a:off x="1318902" y="5736771"/>
            <a:ext cx="661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https://docs.dwavesys.com/docs/latest/c_gs_2.html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86097-CBAE-4058-98AB-08A5E176E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3189"/>
          <a:stretch/>
        </p:blipFill>
        <p:spPr>
          <a:xfrm>
            <a:off x="2659515" y="2180683"/>
            <a:ext cx="7896225" cy="525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FE9845-D5D3-4C66-BCC4-72089733CA30}"/>
                  </a:ext>
                </a:extLst>
              </p:cNvPr>
              <p:cNvSpPr txBox="1"/>
              <p:nvPr/>
            </p:nvSpPr>
            <p:spPr>
              <a:xfrm>
                <a:off x="2956563" y="1094436"/>
                <a:ext cx="7302127" cy="1033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FE9845-D5D3-4C66-BCC4-72089733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63" y="1094436"/>
                <a:ext cx="7302127" cy="1033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A0DF69-A84F-4B19-9087-27287BB3C13C}"/>
              </a:ext>
            </a:extLst>
          </p:cNvPr>
          <p:cNvSpPr txBox="1"/>
          <p:nvPr/>
        </p:nvSpPr>
        <p:spPr>
          <a:xfrm>
            <a:off x="1414084" y="2764875"/>
            <a:ext cx="1074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Adiabatic theorem: for slow enough evolution, ground state will be maintained</a:t>
            </a:r>
            <a:endParaRPr lang="en-N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D-Wave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ADE34-04FE-4F9D-AC77-A2237AE7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4084" y="3268170"/>
            <a:ext cx="9601200" cy="246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38DFC-C25E-474D-A5F5-E089C96D9942}"/>
              </a:ext>
            </a:extLst>
          </p:cNvPr>
          <p:cNvSpPr txBox="1"/>
          <p:nvPr/>
        </p:nvSpPr>
        <p:spPr>
          <a:xfrm>
            <a:off x="1318902" y="5736771"/>
            <a:ext cx="661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https://docs.dwavesys.com/docs/latest/c_gs_2.html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86097-CBAE-4058-98AB-08A5E176E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3189"/>
          <a:stretch/>
        </p:blipFill>
        <p:spPr>
          <a:xfrm>
            <a:off x="2659515" y="2180683"/>
            <a:ext cx="7896225" cy="525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FE9845-D5D3-4C66-BCC4-72089733CA30}"/>
                  </a:ext>
                </a:extLst>
              </p:cNvPr>
              <p:cNvSpPr txBox="1"/>
              <p:nvPr/>
            </p:nvSpPr>
            <p:spPr>
              <a:xfrm>
                <a:off x="2956563" y="1094436"/>
                <a:ext cx="7302127" cy="1033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FE9845-D5D3-4C66-BCC4-72089733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63" y="1094436"/>
                <a:ext cx="7302127" cy="1033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A0DF69-A84F-4B19-9087-27287BB3C13C}"/>
              </a:ext>
            </a:extLst>
          </p:cNvPr>
          <p:cNvSpPr txBox="1"/>
          <p:nvPr/>
        </p:nvSpPr>
        <p:spPr>
          <a:xfrm>
            <a:off x="1414084" y="2764875"/>
            <a:ext cx="1074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Adiabatic theorem: for slow enough evolution, ground state will be maintained</a:t>
            </a:r>
            <a:endParaRPr lang="en-N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8DFE16C2-AF96-7FAB-F936-BC3B34E162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gates on Rydberg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A3D3-F867-47A8-986A-EF5B892B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full control: X, Y and Z rotations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/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|0⟩⟨1|+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|1⟩⟨1|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4EA735-6543-4D21-9615-4932873AC76E}"/>
                  </a:ext>
                </a:extLst>
              </p:cNvPr>
              <p:cNvSpPr txBox="1"/>
              <p:nvPr/>
            </p:nvSpPr>
            <p:spPr>
              <a:xfrm>
                <a:off x="475412" y="2820214"/>
                <a:ext cx="9814999" cy="653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4EA735-6543-4D21-9615-4932873AC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2" y="2820214"/>
                <a:ext cx="9814999" cy="653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F5E215-3E0F-4A1F-AFC4-EFBEE97E5213}"/>
                  </a:ext>
                </a:extLst>
              </p:cNvPr>
              <p:cNvSpPr txBox="1"/>
              <p:nvPr/>
            </p:nvSpPr>
            <p:spPr>
              <a:xfrm>
                <a:off x="418262" y="3746377"/>
                <a:ext cx="11773738" cy="713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F5E215-3E0F-4A1F-AFC4-EFBEE97E5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2" y="3746377"/>
                <a:ext cx="11773738" cy="713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gates on Rydberg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A3D3-F867-47A8-986A-EF5B892B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full control: X, Y and Z rotations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/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|0⟩⟨1|+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|1⟩⟨1|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F9BC5-BA8D-4719-853A-79E37E45E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7" y="1657608"/>
                <a:ext cx="8602420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2F1C8A-8600-4D6E-8E91-B72E65D88924}"/>
                  </a:ext>
                </a:extLst>
              </p:cNvPr>
              <p:cNvSpPr txBox="1"/>
              <p:nvPr/>
            </p:nvSpPr>
            <p:spPr>
              <a:xfrm>
                <a:off x="-542602" y="2700768"/>
                <a:ext cx="12250628" cy="1568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2F1C8A-8600-4D6E-8E91-B72E65D8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602" y="2700768"/>
                <a:ext cx="12250628" cy="1568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B31AF-2DE0-4AB3-86AC-43DEA87E36DB}"/>
                  </a:ext>
                </a:extLst>
              </p:cNvPr>
              <p:cNvSpPr txBox="1"/>
              <p:nvPr/>
            </p:nvSpPr>
            <p:spPr>
              <a:xfrm>
                <a:off x="7986713" y="3730808"/>
                <a:ext cx="61626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m:rPr>
                          <m:sty m:val="p"/>
                          <m:brk m:alnAt="7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m:rPr>
                          <m:brk m:alnAt="7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B31AF-2DE0-4AB3-86AC-43DEA87E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13" y="3730808"/>
                <a:ext cx="61626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E63604E-90D1-4AFC-8FA6-0E6271415B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4295" y="4466799"/>
            <a:ext cx="7512740" cy="16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B4-EB11-40B3-9B8C-58E65A76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Implementation of X gate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ADF8-7C1B-4452-A663-66BD3BF0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8E1F4-1141-4662-A6BE-D9CB8C57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425B0-F4BD-467F-B31D-EEE2F589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92" y="1179738"/>
            <a:ext cx="7150816" cy="4342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38C7C-D23F-4188-AC48-2EC0D9CB9F12}"/>
              </a:ext>
            </a:extLst>
          </p:cNvPr>
          <p:cNvSpPr txBox="1"/>
          <p:nvPr/>
        </p:nvSpPr>
        <p:spPr>
          <a:xfrm>
            <a:off x="2674374" y="5604387"/>
            <a:ext cx="5850194" cy="38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/>
              <a:t>Nat. Phys. 16, 857-861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953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7D5F4-FE3C-4297-9F8A-9AB9406B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727754"/>
            <a:ext cx="6180895" cy="3499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/>
              <p:nvPr/>
            </p:nvSpPr>
            <p:spPr>
              <a:xfrm>
                <a:off x="812799" y="1013791"/>
                <a:ext cx="447481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Cphase gate: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1013791"/>
                <a:ext cx="4474818" cy="3970318"/>
              </a:xfrm>
              <a:prstGeom prst="rect">
                <a:avLst/>
              </a:prstGeom>
              <a:blipFill>
                <a:blip r:embed="rId3"/>
                <a:stretch>
                  <a:fillRect l="-1090" t="-7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/>
              <p:nvPr/>
            </p:nvSpPr>
            <p:spPr>
              <a:xfrm>
                <a:off x="1352033" y="2068902"/>
                <a:ext cx="2082493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2068902"/>
                <a:ext cx="2082493" cy="7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/>
              <p:nvPr/>
            </p:nvSpPr>
            <p:spPr>
              <a:xfrm>
                <a:off x="1352033" y="3477539"/>
                <a:ext cx="2187522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3477539"/>
                <a:ext cx="2187522" cy="768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E867-D807-40A0-AD3F-7C6EF3CEEEBD}"/>
                  </a:ext>
                </a:extLst>
              </p:cNvPr>
              <p:cNvSpPr txBox="1"/>
              <p:nvPr/>
            </p:nvSpPr>
            <p:spPr>
              <a:xfrm>
                <a:off x="1352033" y="4770669"/>
                <a:ext cx="2087816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E867-D807-40A0-AD3F-7C6EF3CEE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33" y="4770669"/>
                <a:ext cx="2087816" cy="768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61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/>
              <p:nvPr/>
            </p:nvSpPr>
            <p:spPr>
              <a:xfrm>
                <a:off x="298449" y="1013791"/>
                <a:ext cx="447481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Cphase gate: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-pulse of 1-r transition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A9096-65ED-4CDE-81C9-E85B3DD80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9" y="1013791"/>
                <a:ext cx="4474818" cy="3970318"/>
              </a:xfrm>
              <a:prstGeom prst="rect">
                <a:avLst/>
              </a:prstGeom>
              <a:blipFill>
                <a:blip r:embed="rId2"/>
                <a:stretch>
                  <a:fillRect l="-1226" t="-7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/>
              <p:nvPr/>
            </p:nvSpPr>
            <p:spPr>
              <a:xfrm>
                <a:off x="837683" y="2068902"/>
                <a:ext cx="6721777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6BBFB-8524-4AF6-BADB-3C62D21C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2068902"/>
                <a:ext cx="6721777" cy="768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/>
              <p:nvPr/>
            </p:nvSpPr>
            <p:spPr>
              <a:xfrm>
                <a:off x="837683" y="3477539"/>
                <a:ext cx="6795835" cy="804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852E42-64D3-42E7-9043-EDB6460B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3477539"/>
                <a:ext cx="6795835" cy="80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059BA3-4F75-4E5C-8040-C0EA13B502D1}"/>
                  </a:ext>
                </a:extLst>
              </p:cNvPr>
              <p:cNvSpPr txBox="1"/>
              <p:nvPr/>
            </p:nvSpPr>
            <p:spPr>
              <a:xfrm>
                <a:off x="837683" y="4919756"/>
                <a:ext cx="6727098" cy="768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L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059BA3-4F75-4E5C-8040-C0EA13B5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3" y="4919756"/>
                <a:ext cx="6727098" cy="768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/>
              <p:nvPr/>
            </p:nvSpPr>
            <p:spPr>
              <a:xfrm>
                <a:off x="8208972" y="3203040"/>
                <a:ext cx="316811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72" y="3203040"/>
                <a:ext cx="3168111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83" y="217260"/>
            <a:ext cx="10564284" cy="525931"/>
          </a:xfrm>
        </p:spPr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/>
              <p:nvPr/>
            </p:nvSpPr>
            <p:spPr>
              <a:xfrm>
                <a:off x="534546" y="1463692"/>
                <a:ext cx="11170558" cy="148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0                           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E32322-39BD-4B7C-8004-F5E4B940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6" y="1463692"/>
                <a:ext cx="11170558" cy="1488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D24183-2848-4695-A90B-1802EFC9E6E3}"/>
                  </a:ext>
                </a:extLst>
              </p:cNvPr>
              <p:cNvSpPr txBox="1"/>
              <p:nvPr/>
            </p:nvSpPr>
            <p:spPr>
              <a:xfrm>
                <a:off x="1465913" y="3342764"/>
                <a:ext cx="8721695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D24183-2848-4695-A90B-1802EFC9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3" y="3342764"/>
                <a:ext cx="8721695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F6543-1FF1-487A-95BF-C797E09E831C}"/>
                  </a:ext>
                </a:extLst>
              </p:cNvPr>
              <p:cNvSpPr txBox="1"/>
              <p:nvPr/>
            </p:nvSpPr>
            <p:spPr>
              <a:xfrm>
                <a:off x="3348291" y="4630087"/>
                <a:ext cx="4956937" cy="627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F6543-1FF1-487A-95BF-C797E09E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291" y="4630087"/>
                <a:ext cx="4956937" cy="627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75D487-ED4A-4707-8E15-5BD559CEC52E}"/>
              </a:ext>
            </a:extLst>
          </p:cNvPr>
          <p:cNvSpPr txBox="1"/>
          <p:nvPr/>
        </p:nvSpPr>
        <p:spPr>
          <a:xfrm>
            <a:off x="4024933" y="5522570"/>
            <a:ext cx="6162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Can create universal gate set!</a:t>
            </a:r>
            <a:endParaRPr lang="en-NL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83" y="217260"/>
            <a:ext cx="10564284" cy="525931"/>
          </a:xfrm>
        </p:spPr>
        <p:txBody>
          <a:bodyPr/>
          <a:lstStyle/>
          <a:p>
            <a:r>
              <a:rPr lang="en-US" dirty="0"/>
              <a:t>Two qubit gates on Rydberg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38F69-A534-4D12-A252-CCF7EA25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26" y="1314450"/>
            <a:ext cx="9004947" cy="3800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567AF-58D5-4C0F-91DF-19F31A32D9E6}"/>
              </a:ext>
            </a:extLst>
          </p:cNvPr>
          <p:cNvSpPr txBox="1"/>
          <p:nvPr/>
        </p:nvSpPr>
        <p:spPr>
          <a:xfrm>
            <a:off x="2590800" y="5295900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(MW)</a:t>
            </a:r>
            <a:endParaRPr lang="en-N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D87CB-5C45-466D-88D2-8188A152E380}"/>
              </a:ext>
            </a:extLst>
          </p:cNvPr>
          <p:cNvSpPr/>
          <p:nvPr/>
        </p:nvSpPr>
        <p:spPr>
          <a:xfrm>
            <a:off x="395287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993D5-EC4B-4508-95F7-1C5C59D59936}"/>
              </a:ext>
            </a:extLst>
          </p:cNvPr>
          <p:cNvSpPr/>
          <p:nvPr/>
        </p:nvSpPr>
        <p:spPr>
          <a:xfrm>
            <a:off x="692467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B75765-5259-4575-A169-C5A9CBBC6B92}"/>
              </a:ext>
            </a:extLst>
          </p:cNvPr>
          <p:cNvSpPr/>
          <p:nvPr/>
        </p:nvSpPr>
        <p:spPr>
          <a:xfrm>
            <a:off x="9115425" y="4558526"/>
            <a:ext cx="1390650" cy="64607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26" name="Picture 2" descr="Wow Stock Illustration - Download Image Now - Awe, Majestic, Comic Book -  iStock">
            <a:extLst>
              <a:ext uri="{FF2B5EF4-FFF2-40B4-BE49-F238E27FC236}">
                <a16:creationId xmlns:a16="http://schemas.microsoft.com/office/drawing/2014/main" id="{F99343BB-C444-4363-BB59-0EB75573C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61" y="5166735"/>
            <a:ext cx="2005851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C4F67-9377-402C-04C1-B6B573FBF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37" y="4914045"/>
            <a:ext cx="1843357" cy="19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5022-D4A9-8409-3DF0-005AF6B1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4" y="3166034"/>
            <a:ext cx="10564284" cy="525931"/>
          </a:xfrm>
        </p:spPr>
        <p:txBody>
          <a:bodyPr/>
          <a:lstStyle/>
          <a:p>
            <a:r>
              <a:rPr lang="en-US" dirty="0"/>
              <a:t>Slides can be found at: https://aiquantum.uottawa.ca/</a:t>
            </a:r>
            <a:br>
              <a:rPr lang="en-US" dirty="0"/>
            </a:b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142E4-67F4-045C-42B0-EB3FEFC7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F1934-12A3-209A-9AE2-2DA88A1F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8DFE16C2-AF96-7FAB-F936-BC3B34E162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7197A3-F72E-4101-850E-36092F4B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Rydberg Physics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9924EB-7055-474B-9210-0D32FEC724B3}"/>
                  </a:ext>
                </a:extLst>
              </p:cNvPr>
              <p:cNvSpPr txBox="1"/>
              <p:nvPr/>
            </p:nvSpPr>
            <p:spPr>
              <a:xfrm>
                <a:off x="4034227" y="1638558"/>
                <a:ext cx="6559488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9924EB-7055-474B-9210-0D32FEC7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27" y="1638558"/>
                <a:ext cx="6559488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5137DCE-5C74-499C-A808-D7A461D19748}"/>
              </a:ext>
            </a:extLst>
          </p:cNvPr>
          <p:cNvSpPr txBox="1"/>
          <p:nvPr/>
        </p:nvSpPr>
        <p:spPr>
          <a:xfrm>
            <a:off x="409575" y="1726371"/>
            <a:ext cx="4105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Light atom interaction:</a:t>
            </a:r>
            <a:endParaRPr lang="en-NL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CF501-0B92-4CF7-8E37-A9FEF10CE036}"/>
              </a:ext>
            </a:extLst>
          </p:cNvPr>
          <p:cNvSpPr txBox="1"/>
          <p:nvPr/>
        </p:nvSpPr>
        <p:spPr>
          <a:xfrm>
            <a:off x="409574" y="3609365"/>
            <a:ext cx="4105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Rydberg interaction: </a:t>
            </a:r>
            <a:endParaRPr lang="en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BEFE46-52F2-4046-916F-ECAA837E183A}"/>
                  </a:ext>
                </a:extLst>
              </p:cNvPr>
              <p:cNvSpPr txBox="1"/>
              <p:nvPr/>
            </p:nvSpPr>
            <p:spPr>
              <a:xfrm>
                <a:off x="4034227" y="3525239"/>
                <a:ext cx="271087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BEFE46-52F2-4046-916F-ECAA837E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27" y="3525239"/>
                <a:ext cx="2710870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53B105-46E2-4F80-BDBC-B96858603C87}"/>
              </a:ext>
            </a:extLst>
          </p:cNvPr>
          <p:cNvCxnSpPr/>
          <p:nvPr/>
        </p:nvCxnSpPr>
        <p:spPr>
          <a:xfrm flipV="1">
            <a:off x="4591050" y="4216710"/>
            <a:ext cx="1285875" cy="76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34A868-E9DF-401E-B216-289E3E6810E8}"/>
                  </a:ext>
                </a:extLst>
              </p:cNvPr>
              <p:cNvSpPr txBox="1"/>
              <p:nvPr/>
            </p:nvSpPr>
            <p:spPr>
              <a:xfrm>
                <a:off x="1615001" y="5063213"/>
                <a:ext cx="7296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Acts as detuning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𝑟𝑟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suppresses excitation of both atoms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34A868-E9DF-401E-B216-289E3E68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001" y="5063213"/>
                <a:ext cx="7296150" cy="369332"/>
              </a:xfrm>
              <a:prstGeom prst="rect">
                <a:avLst/>
              </a:prstGeom>
              <a:blipFill>
                <a:blip r:embed="rId4"/>
                <a:stretch>
                  <a:fillRect l="-752" t="-10000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0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BF7-D70D-4B23-93D0-605327D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qubit Hamiltonian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B743A-7FB5-4B98-89E0-3AD2CEBF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EFA5C-5AFD-44A0-82AE-7A2A62C4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7CACD-2589-4E50-83D4-FCC7AE6E5E74}"/>
                  </a:ext>
                </a:extLst>
              </p:cNvPr>
              <p:cNvSpPr txBox="1"/>
              <p:nvPr/>
            </p:nvSpPr>
            <p:spPr>
              <a:xfrm>
                <a:off x="851428" y="2728367"/>
                <a:ext cx="7061292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⟨1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7CACD-2589-4E50-83D4-FCC7AE6E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28" y="2728367"/>
                <a:ext cx="7061292" cy="582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C459C7-C9C1-4C94-98F7-0727B7116E2D}"/>
                  </a:ext>
                </a:extLst>
              </p:cNvPr>
              <p:cNvSpPr txBox="1"/>
              <p:nvPr/>
            </p:nvSpPr>
            <p:spPr>
              <a:xfrm>
                <a:off x="1076060" y="1095114"/>
                <a:ext cx="613648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𝑡𝑟𝑎𝑝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C459C7-C9C1-4C94-98F7-0727B7116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60" y="1095114"/>
                <a:ext cx="6136488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4FA174C-E587-4399-A7DF-32503267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10" y="1712444"/>
            <a:ext cx="4172550" cy="4378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006E8-687D-4CD7-B082-A2B7E73687B5}"/>
                  </a:ext>
                </a:extLst>
              </p:cNvPr>
              <p:cNvSpPr txBox="1"/>
              <p:nvPr/>
            </p:nvSpPr>
            <p:spPr>
              <a:xfrm>
                <a:off x="814769" y="3446736"/>
                <a:ext cx="7008137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006E8-687D-4CD7-B082-A2B7E7368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9" y="3446736"/>
                <a:ext cx="7008137" cy="582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C3200-AD99-448D-9138-474E02615784}"/>
                  </a:ext>
                </a:extLst>
              </p:cNvPr>
              <p:cNvSpPr txBox="1"/>
              <p:nvPr/>
            </p:nvSpPr>
            <p:spPr>
              <a:xfrm>
                <a:off x="1044085" y="1845562"/>
                <a:ext cx="6653360" cy="776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∈{0,1,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C3200-AD99-448D-9138-474E02615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5" y="1845562"/>
                <a:ext cx="6653360" cy="7764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03CEF0-674D-4652-B2DB-910B65245995}"/>
                  </a:ext>
                </a:extLst>
              </p:cNvPr>
              <p:cNvSpPr txBox="1"/>
              <p:nvPr/>
            </p:nvSpPr>
            <p:spPr>
              <a:xfrm>
                <a:off x="3578162" y="4180637"/>
                <a:ext cx="2650662" cy="69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03CEF0-674D-4652-B2DB-910B65245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162" y="4180637"/>
                <a:ext cx="2650662" cy="696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210BC-3DC5-4060-ADC1-3398378A9139}"/>
                  </a:ext>
                </a:extLst>
              </p:cNvPr>
              <p:cNvSpPr txBox="1"/>
              <p:nvPr/>
            </p:nvSpPr>
            <p:spPr>
              <a:xfrm>
                <a:off x="812799" y="4379408"/>
                <a:ext cx="253684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210BC-3DC5-4060-ADC1-3398378A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4379408"/>
                <a:ext cx="2536848" cy="299313"/>
              </a:xfrm>
              <a:prstGeom prst="rect">
                <a:avLst/>
              </a:prstGeom>
              <a:blipFill>
                <a:blip r:embed="rId8"/>
                <a:stretch>
                  <a:fillRect l="-1683" r="-1202" b="-24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87AD74-2F7E-58D9-1218-795453D3DA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980" y="4257165"/>
            <a:ext cx="1716740" cy="18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BF7-D70D-4B23-93D0-605327D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qubit Hamiltonian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B743A-7FB5-4B98-89E0-3AD2CEBF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EFA5C-5AFD-44A0-82AE-7A2A62C4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7CACD-2589-4E50-83D4-FCC7AE6E5E74}"/>
                  </a:ext>
                </a:extLst>
              </p:cNvPr>
              <p:cNvSpPr txBox="1"/>
              <p:nvPr/>
            </p:nvSpPr>
            <p:spPr>
              <a:xfrm>
                <a:off x="851428" y="2728367"/>
                <a:ext cx="7061292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,01,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01,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⟨1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7CACD-2589-4E50-83D4-FCC7AE6E5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28" y="2728367"/>
                <a:ext cx="7061292" cy="582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C459C7-C9C1-4C94-98F7-0727B7116E2D}"/>
                  </a:ext>
                </a:extLst>
              </p:cNvPr>
              <p:cNvSpPr txBox="1"/>
              <p:nvPr/>
            </p:nvSpPr>
            <p:spPr>
              <a:xfrm>
                <a:off x="1076060" y="1095114"/>
                <a:ext cx="613648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𝑡𝑟𝑎𝑝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C459C7-C9C1-4C94-98F7-0727B7116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60" y="1095114"/>
                <a:ext cx="6136488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4FA174C-E587-4399-A7DF-32503267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36" y="1867450"/>
            <a:ext cx="4172550" cy="4378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006E8-687D-4CD7-B082-A2B7E73687B5}"/>
                  </a:ext>
                </a:extLst>
              </p:cNvPr>
              <p:cNvSpPr txBox="1"/>
              <p:nvPr/>
            </p:nvSpPr>
            <p:spPr>
              <a:xfrm>
                <a:off x="814769" y="3446736"/>
                <a:ext cx="7008137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006E8-687D-4CD7-B082-A2B7E7368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9" y="3446736"/>
                <a:ext cx="7008137" cy="582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C3200-AD99-448D-9138-474E02615784}"/>
                  </a:ext>
                </a:extLst>
              </p:cNvPr>
              <p:cNvSpPr txBox="1"/>
              <p:nvPr/>
            </p:nvSpPr>
            <p:spPr>
              <a:xfrm>
                <a:off x="1044085" y="1845562"/>
                <a:ext cx="6653360" cy="776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∈{0,1,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8C3200-AD99-448D-9138-474E02615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85" y="1845562"/>
                <a:ext cx="6653360" cy="7764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03CEF0-674D-4652-B2DB-910B65245995}"/>
                  </a:ext>
                </a:extLst>
              </p:cNvPr>
              <p:cNvSpPr txBox="1"/>
              <p:nvPr/>
            </p:nvSpPr>
            <p:spPr>
              <a:xfrm>
                <a:off x="4547352" y="4180636"/>
                <a:ext cx="2650662" cy="69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03CEF0-674D-4652-B2DB-910B65245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52" y="4180636"/>
                <a:ext cx="2650662" cy="696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210BC-3DC5-4060-ADC1-3398378A9139}"/>
                  </a:ext>
                </a:extLst>
              </p:cNvPr>
              <p:cNvSpPr txBox="1"/>
              <p:nvPr/>
            </p:nvSpPr>
            <p:spPr>
              <a:xfrm>
                <a:off x="1433056" y="4390564"/>
                <a:ext cx="253684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E98F1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210BC-3DC5-4060-ADC1-3398378A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056" y="4390564"/>
                <a:ext cx="2536848" cy="299313"/>
              </a:xfrm>
              <a:prstGeom prst="rect">
                <a:avLst/>
              </a:prstGeom>
              <a:blipFill>
                <a:blip r:embed="rId8"/>
                <a:stretch>
                  <a:fillRect l="-1683" r="-1202" b="-2653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50898F2-64BF-40D4-9EA9-055E5452EA48}"/>
              </a:ext>
            </a:extLst>
          </p:cNvPr>
          <p:cNvSpPr/>
          <p:nvPr/>
        </p:nvSpPr>
        <p:spPr>
          <a:xfrm>
            <a:off x="1219200" y="4267200"/>
            <a:ext cx="3048000" cy="610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FAB137-987C-4BEF-A933-F9FF8323EDA4}"/>
              </a:ext>
            </a:extLst>
          </p:cNvPr>
          <p:cNvSpPr/>
          <p:nvPr/>
        </p:nvSpPr>
        <p:spPr>
          <a:xfrm>
            <a:off x="4382074" y="4223917"/>
            <a:ext cx="3048000" cy="610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FC99D2-2CE9-4616-9F80-5113EA9592F7}"/>
              </a:ext>
            </a:extLst>
          </p:cNvPr>
          <p:cNvSpPr/>
          <p:nvPr/>
        </p:nvSpPr>
        <p:spPr>
          <a:xfrm>
            <a:off x="771386" y="1867450"/>
            <a:ext cx="7061292" cy="776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67D78-4B06-49EC-AF4A-412532F59331}"/>
              </a:ext>
            </a:extLst>
          </p:cNvPr>
          <p:cNvSpPr/>
          <p:nvPr/>
        </p:nvSpPr>
        <p:spPr>
          <a:xfrm>
            <a:off x="771386" y="2706895"/>
            <a:ext cx="7061292" cy="77643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B0B0A3-8019-4799-88E5-DE65658C8953}"/>
              </a:ext>
            </a:extLst>
          </p:cNvPr>
          <p:cNvSpPr/>
          <p:nvPr/>
        </p:nvSpPr>
        <p:spPr>
          <a:xfrm>
            <a:off x="812799" y="3403392"/>
            <a:ext cx="7061292" cy="77643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63DA06-E69A-4913-B45E-FB5EBC98BD81}"/>
                  </a:ext>
                </a:extLst>
              </p:cNvPr>
              <p:cNvSpPr txBox="1"/>
              <p:nvPr/>
            </p:nvSpPr>
            <p:spPr>
              <a:xfrm>
                <a:off x="3495675" y="5386305"/>
                <a:ext cx="3549754" cy="576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63DA06-E69A-4913-B45E-FB5EBC98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5" y="5386305"/>
                <a:ext cx="3549754" cy="576312"/>
              </a:xfrm>
              <a:prstGeom prst="rect">
                <a:avLst/>
              </a:prstGeom>
              <a:blipFill>
                <a:blip r:embed="rId9"/>
                <a:stretch>
                  <a:fillRect l="-1372" t="-1064" r="-17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5697A1E-8462-4491-AB21-FF0C590A09F2}"/>
              </a:ext>
            </a:extLst>
          </p:cNvPr>
          <p:cNvSpPr txBox="1"/>
          <p:nvPr/>
        </p:nvSpPr>
        <p:spPr>
          <a:xfrm>
            <a:off x="865205" y="5401453"/>
            <a:ext cx="26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Controllable parameters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08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BF7-D70D-4B23-93D0-605327D0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formulation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B743A-7FB5-4B98-89E0-3AD2CEBF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EFA5C-5AFD-44A0-82AE-7A2A62C4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473AD-570C-4194-9881-CD711363DA7D}"/>
                  </a:ext>
                </a:extLst>
              </p:cNvPr>
              <p:cNvSpPr txBox="1"/>
              <p:nvPr/>
            </p:nvSpPr>
            <p:spPr>
              <a:xfrm>
                <a:off x="5019675" y="919080"/>
                <a:ext cx="4677306" cy="76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L" sz="2400" dirty="0"/>
              </a:p>
              <a:p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473AD-570C-4194-9881-CD711363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75" y="919080"/>
                <a:ext cx="4677306" cy="768415"/>
              </a:xfrm>
              <a:prstGeom prst="rect">
                <a:avLst/>
              </a:prstGeom>
              <a:blipFill>
                <a:blip r:embed="rId2"/>
                <a:stretch>
                  <a:fillRect l="-1823" r="-182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40595D-F266-4173-818E-7AB79F1AB2BC}"/>
                  </a:ext>
                </a:extLst>
              </p:cNvPr>
              <p:cNvSpPr txBox="1"/>
              <p:nvPr/>
            </p:nvSpPr>
            <p:spPr>
              <a:xfrm>
                <a:off x="3182972" y="1890264"/>
                <a:ext cx="4835234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40595D-F266-4173-818E-7AB79F1AB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72" y="1890264"/>
                <a:ext cx="4835234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9864C1-6534-4F9A-B842-78C6C765B24E}"/>
              </a:ext>
            </a:extLst>
          </p:cNvPr>
          <p:cNvCxnSpPr/>
          <p:nvPr/>
        </p:nvCxnSpPr>
        <p:spPr>
          <a:xfrm flipH="1">
            <a:off x="6667500" y="1390650"/>
            <a:ext cx="428625" cy="499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57ACE1-3E2A-4302-9B4F-0CAF70AF262A}"/>
              </a:ext>
            </a:extLst>
          </p:cNvPr>
          <p:cNvCxnSpPr/>
          <p:nvPr/>
        </p:nvCxnSpPr>
        <p:spPr>
          <a:xfrm flipV="1">
            <a:off x="3971925" y="2376616"/>
            <a:ext cx="1114425" cy="58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FE6DB6-8BBB-43BE-AABE-C1DEFAD8DEA7}"/>
              </a:ext>
            </a:extLst>
          </p:cNvPr>
          <p:cNvCxnSpPr>
            <a:cxnSpLocks/>
          </p:cNvCxnSpPr>
          <p:nvPr/>
        </p:nvCxnSpPr>
        <p:spPr>
          <a:xfrm flipH="1" flipV="1">
            <a:off x="6238875" y="2430290"/>
            <a:ext cx="1438275" cy="55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618CEA-5680-4633-B3E3-853DA3ADCBAA}"/>
              </a:ext>
            </a:extLst>
          </p:cNvPr>
          <p:cNvSpPr txBox="1"/>
          <p:nvPr/>
        </p:nvSpPr>
        <p:spPr>
          <a:xfrm>
            <a:off x="895350" y="304314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Drift Hamiltonian: natural ‘always on’ evolution of the system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128B9-A2E9-4974-A1C9-3A18BEE0A50D}"/>
              </a:ext>
            </a:extLst>
          </p:cNvPr>
          <p:cNvSpPr txBox="1"/>
          <p:nvPr/>
        </p:nvSpPr>
        <p:spPr>
          <a:xfrm>
            <a:off x="7172325" y="3081016"/>
            <a:ext cx="774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Control Hamiltonian</a:t>
            </a:r>
          </a:p>
          <a:p>
            <a:r>
              <a:rPr lang="en-US" dirty="0">
                <a:solidFill>
                  <a:srgbClr val="C00000"/>
                </a:solidFill>
              </a:rPr>
              <a:t>control of system </a:t>
            </a:r>
            <a:endParaRPr lang="en-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5AB4C9-5679-4B24-B10D-46C846944D58}"/>
                  </a:ext>
                </a:extLst>
              </p:cNvPr>
              <p:cNvSpPr txBox="1"/>
              <p:nvPr/>
            </p:nvSpPr>
            <p:spPr>
              <a:xfrm>
                <a:off x="1214125" y="3965713"/>
                <a:ext cx="10007153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Sr88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 MHz, so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timescale evolution</a:t>
                </a:r>
              </a:p>
              <a:p>
                <a:r>
                  <a:rPr lang="en-US" dirty="0"/>
                  <a:t>Parameters can be changed on the 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scale, so must faster, allowing for total control</a:t>
                </a:r>
              </a:p>
              <a:p>
                <a:endParaRPr lang="en-NL" sz="18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5AB4C9-5679-4B24-B10D-46C846944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25" y="3965713"/>
                <a:ext cx="10007153" cy="1222642"/>
              </a:xfrm>
              <a:prstGeom prst="rect">
                <a:avLst/>
              </a:prstGeom>
              <a:blipFill>
                <a:blip r:embed="rId4"/>
                <a:stretch>
                  <a:fillRect l="-487" t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9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F5-06C2-4CD2-A033-A90CC7EC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positions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AA626-B0F6-4FCF-B335-2D40E75E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B90F4-A057-42B3-8C73-026D63D8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1BAF04-AFAC-4500-AEA5-7A3BDEFF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90" y="453345"/>
            <a:ext cx="3838893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C24E0-9492-4D5E-9DE8-1EF0A28D058C}"/>
              </a:ext>
            </a:extLst>
          </p:cNvPr>
          <p:cNvSpPr txBox="1"/>
          <p:nvPr/>
        </p:nvSpPr>
        <p:spPr>
          <a:xfrm>
            <a:off x="7538190" y="4891646"/>
            <a:ext cx="3981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Daniel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Barredo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, Vincent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Lienhard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, Sylvain de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Leseleuc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, Thierry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Lahaye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, and Antoine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Browaeys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. “Synthetic three-dimensional atomic structures assembled atom by atom.” </a:t>
            </a:r>
            <a:r>
              <a:rPr lang="en-US" sz="1100" b="0" i="0" u="none" strike="noStrike" dirty="0">
                <a:solidFill>
                  <a:srgbClr val="2A6496"/>
                </a:solidFill>
                <a:effectLst/>
                <a:latin typeface="Roboto" panose="02000000000000000000" pitchFamily="2" charset="0"/>
                <a:hlinkClick r:id="rId3"/>
              </a:rPr>
              <a:t>arXiv:1712.02727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Roboto" panose="02000000000000000000" pitchFamily="2" charset="0"/>
              </a:rPr>
              <a:t>, 2017.</a:t>
            </a:r>
            <a:endParaRPr lang="en-NL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08629D-8838-4010-A1B3-1D783D3A6F8D}"/>
                  </a:ext>
                </a:extLst>
              </p:cNvPr>
              <p:cNvSpPr txBox="1"/>
              <p:nvPr/>
            </p:nvSpPr>
            <p:spPr>
              <a:xfrm>
                <a:off x="702045" y="744903"/>
                <a:ext cx="6096000" cy="71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e>
                          </m:d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NL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08629D-8838-4010-A1B3-1D783D3A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45" y="744903"/>
                <a:ext cx="6096000" cy="719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83A8F2-5D20-4E44-AEE3-2DE33ABF3C19}"/>
              </a:ext>
            </a:extLst>
          </p:cNvPr>
          <p:cNvSpPr txBox="1"/>
          <p:nvPr/>
        </p:nvSpPr>
        <p:spPr>
          <a:xfrm>
            <a:off x="1457324" y="148437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assumed atoms are in a line or grid,</a:t>
            </a:r>
          </a:p>
          <a:p>
            <a:r>
              <a:rPr lang="en-US" dirty="0"/>
              <a:t> but can in principle be placed everywhere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B680C-9B6D-4D56-9FEE-0D15B220F532}"/>
              </a:ext>
            </a:extLst>
          </p:cNvPr>
          <p:cNvSpPr txBox="1"/>
          <p:nvPr/>
        </p:nvSpPr>
        <p:spPr>
          <a:xfrm>
            <a:off x="1615001" y="2273484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property to the Rydberg system! </a:t>
            </a:r>
          </a:p>
          <a:p>
            <a:r>
              <a:rPr lang="en-US" dirty="0"/>
              <a:t>Tunable interactions! Can be optimized</a:t>
            </a:r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79759B-C319-4F28-8D12-B9DDB3BB2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1" y="3082939"/>
            <a:ext cx="3061658" cy="2943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F1603C-DA6A-4F21-912D-2781DC4E8487}"/>
                  </a:ext>
                </a:extLst>
              </p:cNvPr>
              <p:cNvSpPr txBox="1"/>
              <p:nvPr/>
            </p:nvSpPr>
            <p:spPr>
              <a:xfrm>
                <a:off x="3662782" y="3256415"/>
                <a:ext cx="36436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=−(|00⟩+|11⟩)(⟨00|+⟨11|)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F1603C-DA6A-4F21-912D-2781DC4E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82" y="3256415"/>
                <a:ext cx="3643690" cy="830997"/>
              </a:xfrm>
              <a:prstGeom prst="rect">
                <a:avLst/>
              </a:prstGeom>
              <a:blipFill>
                <a:blip r:embed="rId6"/>
                <a:stretch>
                  <a:fillRect l="-502" r="-1338" b="-102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097F885-A804-FB72-AADC-546E578F41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02" y="4225997"/>
            <a:ext cx="1985138" cy="21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5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C044-1255-43E8-A58A-EE286569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Simulation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19BED-0761-4A7D-9FCA-D3F52C27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FAA3-5D8C-4739-9CE6-9FCB38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AC322-8CFE-4229-B6E1-CDCC5594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343025"/>
            <a:ext cx="48006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DE3F4-BEFE-46A0-B1C4-4AA2AB21C14A}"/>
              </a:ext>
            </a:extLst>
          </p:cNvPr>
          <p:cNvSpPr txBox="1"/>
          <p:nvPr/>
        </p:nvSpPr>
        <p:spPr>
          <a:xfrm>
            <a:off x="6600825" y="5105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10.1103/RevModPhys.86.153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FF4A3-DA97-47B0-871F-76B5DAB66F82}"/>
              </a:ext>
            </a:extLst>
          </p:cNvPr>
          <p:cNvSpPr txBox="1"/>
          <p:nvPr/>
        </p:nvSpPr>
        <p:spPr>
          <a:xfrm>
            <a:off x="812799" y="1156529"/>
            <a:ext cx="480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“The rule of simulation that I would like to have is that the number of computer elements required to simulate a large physical system is only to be proportional to the space-time volume of the physical system. I don’t want to have an explosion” </a:t>
            </a:r>
          </a:p>
          <a:p>
            <a:endParaRPr lang="en-US" dirty="0"/>
          </a:p>
          <a:p>
            <a:r>
              <a:rPr lang="en-US" dirty="0"/>
              <a:t>(Feynman, 1982).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FD3DD-FE6A-41A3-B370-CE80BD3115C8}"/>
              </a:ext>
            </a:extLst>
          </p:cNvPr>
          <p:cNvSpPr txBox="1"/>
          <p:nvPr/>
        </p:nvSpPr>
        <p:spPr>
          <a:xfrm>
            <a:off x="781050" y="361463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simulation is the simulation of a quantum system by quantum mechanical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system requires exponentially many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 evolution of inaccessible/incontrollable system by means of controllable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852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.potx" id="{7EB9FE6D-BC77-460B-A863-BFAC500B13E4}" vid="{F134CD82-E5D2-4C3C-8D91-5768AC37103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7863F2C74AB43BAF0D7A143277E28" ma:contentTypeVersion="14" ma:contentTypeDescription="Create a new document." ma:contentTypeScope="" ma:versionID="690911fee961337ccda0fa35b5b9810c">
  <xsd:schema xmlns:xsd="http://www.w3.org/2001/XMLSchema" xmlns:xs="http://www.w3.org/2001/XMLSchema" xmlns:p="http://schemas.microsoft.com/office/2006/metadata/properties" xmlns:ns2="2b7db30c-20be-4a22-8fab-b5f0768d21dd" xmlns:ns3="9a3ef062-72a9-467d-aa1a-ebc88df98e8f" targetNamespace="http://schemas.microsoft.com/office/2006/metadata/properties" ma:root="true" ma:fieldsID="78bc233f8710537ad4ec6894ee179a47" ns2:_="" ns3:_="">
    <xsd:import namespace="2b7db30c-20be-4a22-8fab-b5f0768d21dd"/>
    <xsd:import namespace="9a3ef062-72a9-467d-aa1a-ebc88df98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db30c-20be-4a22-8fab-b5f0768d2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ef062-72a9-467d-aa1a-ebc88df98e8f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158c3fb-44a3-48e3-bb10-113b2d5ed1e1}" ma:internalName="TaxCatchAll" ma:showField="CatchAllData" ma:web="9a3ef062-72a9-467d-aa1a-ebc88df98e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3ef062-72a9-467d-aa1a-ebc88df98e8f" xsi:nil="true"/>
    <lcf76f155ced4ddcb4097134ff3c332f xmlns="2b7db30c-20be-4a22-8fab-b5f0768d21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DC0F94-6CB2-4154-BC5C-2B0B889909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1F3C9A-230E-474A-9EF6-2DC94D7C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7db30c-20be-4a22-8fab-b5f0768d21dd"/>
    <ds:schemaRef ds:uri="9a3ef062-72a9-467d-aa1a-ebc88df98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54EA72-9626-4C8C-AB3C-C7D8A4FD2648}">
  <ds:schemaRefs>
    <ds:schemaRef ds:uri="http://schemas.microsoft.com/office/2006/metadata/properties"/>
    <ds:schemaRef ds:uri="http://schemas.microsoft.com/office/infopath/2007/PartnerControls"/>
    <ds:schemaRef ds:uri="9a3ef062-72a9-467d-aa1a-ebc88df98e8f"/>
    <ds:schemaRef ds:uri="2b7db30c-20be-4a22-8fab-b5f0768d21d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38681</TotalTime>
  <Words>1675</Words>
  <Application>Microsoft Office PowerPoint</Application>
  <PresentationFormat>Widescreen</PresentationFormat>
  <Paragraphs>272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Abadi</vt:lpstr>
      <vt:lpstr>-apple-system</vt:lpstr>
      <vt:lpstr>Arial</vt:lpstr>
      <vt:lpstr>Calibri</vt:lpstr>
      <vt:lpstr>Cambria Math</vt:lpstr>
      <vt:lpstr>Helvetica Neue</vt:lpstr>
      <vt:lpstr>proxima nova extrabold</vt:lpstr>
      <vt:lpstr>Roboto</vt:lpstr>
      <vt:lpstr>TUe</vt:lpstr>
      <vt:lpstr>Quantum computing in the noisy intermediate-scale quantum (NISQ) era</vt:lpstr>
      <vt:lpstr>PowerPoint Presentation</vt:lpstr>
      <vt:lpstr>Slides can be found at: https://aiquantum.uottawa.ca/ </vt:lpstr>
      <vt:lpstr>Recap: Rydberg Physics</vt:lpstr>
      <vt:lpstr>Total qubit Hamiltonian</vt:lpstr>
      <vt:lpstr>Total qubit Hamiltonian</vt:lpstr>
      <vt:lpstr>Dynamical formulation</vt:lpstr>
      <vt:lpstr>Atom positions</vt:lpstr>
      <vt:lpstr>Quantum Simulation</vt:lpstr>
      <vt:lpstr>Quantum Simulation</vt:lpstr>
      <vt:lpstr>Quantum Simulation</vt:lpstr>
      <vt:lpstr>Quantum Simulation</vt:lpstr>
      <vt:lpstr>Ising Model</vt:lpstr>
      <vt:lpstr>Ising model</vt:lpstr>
      <vt:lpstr>Ising model (gr-qubits)</vt:lpstr>
      <vt:lpstr>JUPYTER NOTEBOOK TIME</vt:lpstr>
      <vt:lpstr>PXP model</vt:lpstr>
      <vt:lpstr>XY model (dipole interaction)</vt:lpstr>
      <vt:lpstr>Maximal independent set problem</vt:lpstr>
      <vt:lpstr>Quantum Annealing</vt:lpstr>
      <vt:lpstr>D-Wave</vt:lpstr>
      <vt:lpstr>JUPYTER NOTEBOOK TIME</vt:lpstr>
      <vt:lpstr>Single Qubit gates on Rydberg</vt:lpstr>
      <vt:lpstr>Single Qubit gates on Rydberg</vt:lpstr>
      <vt:lpstr>Experimental Implementation of X gate</vt:lpstr>
      <vt:lpstr>Two qubit gates on Rydberg</vt:lpstr>
      <vt:lpstr>Two qubit gates on Rydberg</vt:lpstr>
      <vt:lpstr>Two qubit gates on Rydberg</vt:lpstr>
      <vt:lpstr>Two qubit gates on Rydberg</vt:lpstr>
      <vt:lpstr>JUPYTER NOTEBOOK TIME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over 2 lines</dc:title>
  <dc:creator>Ven, I.M.J. van de</dc:creator>
  <cp:lastModifiedBy>Keijzer, Robert de</cp:lastModifiedBy>
  <cp:revision>87</cp:revision>
  <cp:lastPrinted>2020-09-04T14:49:03Z</cp:lastPrinted>
  <dcterms:created xsi:type="dcterms:W3CDTF">2018-07-05T14:19:45Z</dcterms:created>
  <dcterms:modified xsi:type="dcterms:W3CDTF">2023-05-31T18:16:30Z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0x0101005777863F2C74AB43BAF0D7A143277E28</vt:lpwstr>
  </property>
</Properties>
</file>